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5" r:id="rId22"/>
    <p:sldId id="277" r:id="rId23"/>
  </p:sldIdLst>
  <p:sldSz cx="18288000" cy="10287000"/>
  <p:notesSz cx="6858000" cy="9144000"/>
  <p:embeddedFontLst>
    <p:embeddedFont>
      <p:font typeface="BM Hanna" panose="020B0600000101010101" charset="-127"/>
      <p:regular r:id="rId24"/>
    </p:embeddedFont>
    <p:embeddedFont>
      <p:font typeface="어비 세현체" panose="020B0600000101010101" charset="-127"/>
      <p:regular r:id="rId25"/>
    </p:embeddedFont>
    <p:embeddedFont>
      <p:font typeface="Britannic Bold" panose="020B0903060703020204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nva Sans" panose="020B0600000101010101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svg"/><Relationship Id="rId7" Type="http://schemas.openxmlformats.org/officeDocument/2006/relationships/image" Target="../media/image80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49.png"/><Relationship Id="rId7" Type="http://schemas.openxmlformats.org/officeDocument/2006/relationships/image" Target="../media/image8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svg"/><Relationship Id="rId4" Type="http://schemas.openxmlformats.org/officeDocument/2006/relationships/image" Target="../media/image50.svg"/><Relationship Id="rId9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49.png"/><Relationship Id="rId7" Type="http://schemas.openxmlformats.org/officeDocument/2006/relationships/image" Target="../media/image8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svg"/><Relationship Id="rId4" Type="http://schemas.openxmlformats.org/officeDocument/2006/relationships/image" Target="../media/image50.svg"/><Relationship Id="rId9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75.png"/><Relationship Id="rId7" Type="http://schemas.openxmlformats.org/officeDocument/2006/relationships/image" Target="../media/image9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77.png"/><Relationship Id="rId10" Type="http://schemas.openxmlformats.org/officeDocument/2006/relationships/image" Target="../media/image93.svg"/><Relationship Id="rId4" Type="http://schemas.openxmlformats.org/officeDocument/2006/relationships/image" Target="../media/image76.svg"/><Relationship Id="rId9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9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94.png"/><Relationship Id="rId4" Type="http://schemas.openxmlformats.org/officeDocument/2006/relationships/image" Target="../media/image7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9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101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75.png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12" Type="http://schemas.openxmlformats.org/officeDocument/2006/relationships/image" Target="../media/image10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108.png"/><Relationship Id="rId5" Type="http://schemas.openxmlformats.org/officeDocument/2006/relationships/image" Target="../media/image65.png"/><Relationship Id="rId10" Type="http://schemas.openxmlformats.org/officeDocument/2006/relationships/image" Target="../media/image36.svg"/><Relationship Id="rId4" Type="http://schemas.openxmlformats.org/officeDocument/2006/relationships/image" Target="../media/image105.svg"/><Relationship Id="rId9" Type="http://schemas.openxmlformats.org/officeDocument/2006/relationships/image" Target="../media/image35.png"/><Relationship Id="rId14" Type="http://schemas.openxmlformats.org/officeDocument/2006/relationships/image" Target="../media/image76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34.svg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7.png"/><Relationship Id="rId18" Type="http://schemas.openxmlformats.org/officeDocument/2006/relationships/image" Target="../media/image56.svg"/><Relationship Id="rId3" Type="http://schemas.openxmlformats.org/officeDocument/2006/relationships/image" Target="../media/image29.png"/><Relationship Id="rId21" Type="http://schemas.openxmlformats.org/officeDocument/2006/relationships/image" Target="../media/image59.png"/><Relationship Id="rId7" Type="http://schemas.openxmlformats.org/officeDocument/2006/relationships/image" Target="../media/image33.png"/><Relationship Id="rId12" Type="http://schemas.openxmlformats.org/officeDocument/2006/relationships/image" Target="../media/image26.svg"/><Relationship Id="rId17" Type="http://schemas.openxmlformats.org/officeDocument/2006/relationships/image" Target="../media/image55.png"/><Relationship Id="rId2" Type="http://schemas.openxmlformats.org/officeDocument/2006/relationships/image" Target="../media/image22.png"/><Relationship Id="rId16" Type="http://schemas.openxmlformats.org/officeDocument/2006/relationships/image" Target="../media/image54.svg"/><Relationship Id="rId20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25.png"/><Relationship Id="rId5" Type="http://schemas.openxmlformats.org/officeDocument/2006/relationships/image" Target="../media/image49.png"/><Relationship Id="rId15" Type="http://schemas.openxmlformats.org/officeDocument/2006/relationships/image" Target="../media/image53.png"/><Relationship Id="rId10" Type="http://schemas.openxmlformats.org/officeDocument/2006/relationships/image" Target="../media/image52.svg"/><Relationship Id="rId19" Type="http://schemas.openxmlformats.org/officeDocument/2006/relationships/image" Target="../media/image57.png"/><Relationship Id="rId4" Type="http://schemas.openxmlformats.org/officeDocument/2006/relationships/image" Target="../media/image30.svg"/><Relationship Id="rId9" Type="http://schemas.openxmlformats.org/officeDocument/2006/relationships/image" Target="../media/image51.png"/><Relationship Id="rId14" Type="http://schemas.openxmlformats.org/officeDocument/2006/relationships/image" Target="../media/image28.svg"/><Relationship Id="rId22" Type="http://schemas.openxmlformats.org/officeDocument/2006/relationships/image" Target="../media/image6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49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50.sv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37.png"/><Relationship Id="rId3" Type="http://schemas.openxmlformats.org/officeDocument/2006/relationships/image" Target="../media/image26.sv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25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33.png"/><Relationship Id="rId10" Type="http://schemas.openxmlformats.org/officeDocument/2006/relationships/image" Target="../media/image66.svg"/><Relationship Id="rId4" Type="http://schemas.openxmlformats.org/officeDocument/2006/relationships/image" Target="../media/image22.png"/><Relationship Id="rId9" Type="http://schemas.openxmlformats.org/officeDocument/2006/relationships/image" Target="../media/image65.png"/><Relationship Id="rId14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89209" y="-5388758"/>
            <a:ext cx="20066417" cy="20066417"/>
          </a:xfrm>
          <a:custGeom>
            <a:avLst/>
            <a:gdLst/>
            <a:ahLst/>
            <a:cxnLst/>
            <a:rect l="l" t="t" r="r" b="b"/>
            <a:pathLst>
              <a:path w="20066417" h="20066417">
                <a:moveTo>
                  <a:pt x="0" y="0"/>
                </a:moveTo>
                <a:lnTo>
                  <a:pt x="20066418" y="0"/>
                </a:lnTo>
                <a:lnTo>
                  <a:pt x="20066418" y="20066418"/>
                </a:lnTo>
                <a:lnTo>
                  <a:pt x="0" y="200664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70074">
            <a:off x="4436263" y="1985307"/>
            <a:ext cx="9367362" cy="4979139"/>
            <a:chOff x="0" y="0"/>
            <a:chExt cx="2467124" cy="13113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67124" cy="1311378"/>
            </a:xfrm>
            <a:custGeom>
              <a:avLst/>
              <a:gdLst/>
              <a:ahLst/>
              <a:cxnLst/>
              <a:rect l="l" t="t" r="r" b="b"/>
              <a:pathLst>
                <a:path w="2467124" h="1311378">
                  <a:moveTo>
                    <a:pt x="0" y="0"/>
                  </a:moveTo>
                  <a:lnTo>
                    <a:pt x="2467124" y="0"/>
                  </a:lnTo>
                  <a:lnTo>
                    <a:pt x="2467124" y="1311378"/>
                  </a:lnTo>
                  <a:lnTo>
                    <a:pt x="0" y="1311378"/>
                  </a:lnTo>
                  <a:close/>
                </a:path>
              </a:pathLst>
            </a:custGeom>
            <a:solidFill>
              <a:srgbClr val="F8F5E7"/>
            </a:solidFill>
            <a:ln w="38100" cap="sq">
              <a:solidFill>
                <a:srgbClr val="1D0E07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67124" cy="13494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70074">
            <a:off x="4405019" y="5808006"/>
            <a:ext cx="9566028" cy="1197174"/>
            <a:chOff x="0" y="0"/>
            <a:chExt cx="2025312" cy="2534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25312" cy="253465"/>
            </a:xfrm>
            <a:custGeom>
              <a:avLst/>
              <a:gdLst/>
              <a:ahLst/>
              <a:cxnLst/>
              <a:rect l="l" t="t" r="r" b="b"/>
              <a:pathLst>
                <a:path w="2025312" h="253465">
                  <a:moveTo>
                    <a:pt x="0" y="0"/>
                  </a:moveTo>
                  <a:lnTo>
                    <a:pt x="2025312" y="0"/>
                  </a:lnTo>
                  <a:lnTo>
                    <a:pt x="2025312" y="253465"/>
                  </a:lnTo>
                  <a:lnTo>
                    <a:pt x="0" y="253465"/>
                  </a:lnTo>
                  <a:close/>
                </a:path>
              </a:pathLst>
            </a:custGeom>
            <a:solidFill>
              <a:srgbClr val="CF5443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25312" cy="291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808758">
            <a:off x="4396035" y="6945507"/>
            <a:ext cx="2052266" cy="2105870"/>
          </a:xfrm>
          <a:custGeom>
            <a:avLst/>
            <a:gdLst/>
            <a:ahLst/>
            <a:cxnLst/>
            <a:rect l="l" t="t" r="r" b="b"/>
            <a:pathLst>
              <a:path w="2052266" h="2105870">
                <a:moveTo>
                  <a:pt x="0" y="0"/>
                </a:moveTo>
                <a:lnTo>
                  <a:pt x="2052267" y="0"/>
                </a:lnTo>
                <a:lnTo>
                  <a:pt x="2052267" y="2105871"/>
                </a:lnTo>
                <a:lnTo>
                  <a:pt x="0" y="21058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41427" y="6857909"/>
            <a:ext cx="3344410" cy="4400540"/>
          </a:xfrm>
          <a:custGeom>
            <a:avLst/>
            <a:gdLst/>
            <a:ahLst/>
            <a:cxnLst/>
            <a:rect l="l" t="t" r="r" b="b"/>
            <a:pathLst>
              <a:path w="3344410" h="4400540">
                <a:moveTo>
                  <a:pt x="0" y="0"/>
                </a:moveTo>
                <a:lnTo>
                  <a:pt x="3344410" y="0"/>
                </a:lnTo>
                <a:lnTo>
                  <a:pt x="3344410" y="4400540"/>
                </a:lnTo>
                <a:lnTo>
                  <a:pt x="0" y="44005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050071">
            <a:off x="13132846" y="1033605"/>
            <a:ext cx="2286934" cy="2033292"/>
          </a:xfrm>
          <a:custGeom>
            <a:avLst/>
            <a:gdLst/>
            <a:ahLst/>
            <a:cxnLst/>
            <a:rect l="l" t="t" r="r" b="b"/>
            <a:pathLst>
              <a:path w="2286934" h="2033292">
                <a:moveTo>
                  <a:pt x="0" y="0"/>
                </a:moveTo>
                <a:lnTo>
                  <a:pt x="2286934" y="0"/>
                </a:lnTo>
                <a:lnTo>
                  <a:pt x="2286934" y="2033292"/>
                </a:lnTo>
                <a:lnTo>
                  <a:pt x="0" y="20332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17961" y="5538227"/>
            <a:ext cx="5308588" cy="4748773"/>
          </a:xfrm>
          <a:custGeom>
            <a:avLst/>
            <a:gdLst/>
            <a:ahLst/>
            <a:cxnLst/>
            <a:rect l="l" t="t" r="r" b="b"/>
            <a:pathLst>
              <a:path w="5308588" h="4748773">
                <a:moveTo>
                  <a:pt x="5308588" y="0"/>
                </a:moveTo>
                <a:lnTo>
                  <a:pt x="0" y="0"/>
                </a:lnTo>
                <a:lnTo>
                  <a:pt x="0" y="4748773"/>
                </a:lnTo>
                <a:lnTo>
                  <a:pt x="5308588" y="4748773"/>
                </a:lnTo>
                <a:lnTo>
                  <a:pt x="530858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51698" y="3323671"/>
            <a:ext cx="1843555" cy="1866807"/>
          </a:xfrm>
          <a:custGeom>
            <a:avLst/>
            <a:gdLst/>
            <a:ahLst/>
            <a:cxnLst/>
            <a:rect l="l" t="t" r="r" b="b"/>
            <a:pathLst>
              <a:path w="1843555" h="1866807">
                <a:moveTo>
                  <a:pt x="0" y="0"/>
                </a:moveTo>
                <a:lnTo>
                  <a:pt x="1843554" y="0"/>
                </a:lnTo>
                <a:lnTo>
                  <a:pt x="1843554" y="1866807"/>
                </a:lnTo>
                <a:lnTo>
                  <a:pt x="0" y="18668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843387" y="924002"/>
            <a:ext cx="1166981" cy="1677871"/>
          </a:xfrm>
          <a:custGeom>
            <a:avLst/>
            <a:gdLst/>
            <a:ahLst/>
            <a:cxnLst/>
            <a:rect l="l" t="t" r="r" b="b"/>
            <a:pathLst>
              <a:path w="1166981" h="1677871">
                <a:moveTo>
                  <a:pt x="0" y="0"/>
                </a:moveTo>
                <a:lnTo>
                  <a:pt x="1166981" y="0"/>
                </a:lnTo>
                <a:lnTo>
                  <a:pt x="1166981" y="1677871"/>
                </a:lnTo>
                <a:lnTo>
                  <a:pt x="0" y="16778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 rot="-70074">
            <a:off x="6923034" y="7558950"/>
            <a:ext cx="4613679" cy="1818516"/>
            <a:chOff x="0" y="0"/>
            <a:chExt cx="1445121" cy="56960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45121" cy="569605"/>
            </a:xfrm>
            <a:custGeom>
              <a:avLst/>
              <a:gdLst/>
              <a:ahLst/>
              <a:cxnLst/>
              <a:rect l="l" t="t" r="r" b="b"/>
              <a:pathLst>
                <a:path w="1445121" h="569605">
                  <a:moveTo>
                    <a:pt x="0" y="0"/>
                  </a:moveTo>
                  <a:lnTo>
                    <a:pt x="1445121" y="0"/>
                  </a:lnTo>
                  <a:lnTo>
                    <a:pt x="1445121" y="569605"/>
                  </a:lnTo>
                  <a:lnTo>
                    <a:pt x="0" y="569605"/>
                  </a:lnTo>
                  <a:close/>
                </a:path>
              </a:pathLst>
            </a:custGeom>
            <a:solidFill>
              <a:srgbClr val="FBCB73"/>
            </a:solid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445121" cy="60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96175">
            <a:off x="7276156" y="1457069"/>
            <a:ext cx="3687577" cy="866581"/>
          </a:xfrm>
          <a:custGeom>
            <a:avLst/>
            <a:gdLst/>
            <a:ahLst/>
            <a:cxnLst/>
            <a:rect l="l" t="t" r="r" b="b"/>
            <a:pathLst>
              <a:path w="3687577" h="866581">
                <a:moveTo>
                  <a:pt x="0" y="0"/>
                </a:moveTo>
                <a:lnTo>
                  <a:pt x="3687577" y="0"/>
                </a:lnTo>
                <a:lnTo>
                  <a:pt x="3687577" y="866581"/>
                </a:lnTo>
                <a:lnTo>
                  <a:pt x="0" y="8665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384029" y="6483204"/>
            <a:ext cx="4085698" cy="4312082"/>
          </a:xfrm>
          <a:custGeom>
            <a:avLst/>
            <a:gdLst/>
            <a:ahLst/>
            <a:cxnLst/>
            <a:rect l="l" t="t" r="r" b="b"/>
            <a:pathLst>
              <a:path w="4085698" h="4312082">
                <a:moveTo>
                  <a:pt x="0" y="0"/>
                </a:moveTo>
                <a:lnTo>
                  <a:pt x="4085698" y="0"/>
                </a:lnTo>
                <a:lnTo>
                  <a:pt x="4085698" y="4312082"/>
                </a:lnTo>
                <a:lnTo>
                  <a:pt x="0" y="431208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554450" y="3190114"/>
            <a:ext cx="2704850" cy="2704850"/>
          </a:xfrm>
          <a:custGeom>
            <a:avLst/>
            <a:gdLst/>
            <a:ahLst/>
            <a:cxnLst/>
            <a:rect l="l" t="t" r="r" b="b"/>
            <a:pathLst>
              <a:path w="2704850" h="2704850">
                <a:moveTo>
                  <a:pt x="0" y="0"/>
                </a:moveTo>
                <a:lnTo>
                  <a:pt x="2704850" y="0"/>
                </a:lnTo>
                <a:lnTo>
                  <a:pt x="2704850" y="2704850"/>
                </a:lnTo>
                <a:lnTo>
                  <a:pt x="0" y="27048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77349" y="317656"/>
            <a:ext cx="3592252" cy="2658267"/>
          </a:xfrm>
          <a:custGeom>
            <a:avLst/>
            <a:gdLst/>
            <a:ahLst/>
            <a:cxnLst/>
            <a:rect l="l" t="t" r="r" b="b"/>
            <a:pathLst>
              <a:path w="3592252" h="2658267">
                <a:moveTo>
                  <a:pt x="0" y="0"/>
                </a:moveTo>
                <a:lnTo>
                  <a:pt x="3592252" y="0"/>
                </a:lnTo>
                <a:lnTo>
                  <a:pt x="3592252" y="2658267"/>
                </a:lnTo>
                <a:lnTo>
                  <a:pt x="0" y="265826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393812" y="2897259"/>
            <a:ext cx="9314750" cy="167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79"/>
              </a:lnSpc>
            </a:pPr>
            <a:r>
              <a:rPr lang="en-US" sz="6999">
                <a:solidFill>
                  <a:srgbClr val="CF5443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나는 준비된 공연기획자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393812" y="5840978"/>
            <a:ext cx="9560729" cy="1028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9"/>
              </a:lnSpc>
            </a:pPr>
            <a:r>
              <a:rPr lang="en-US" sz="6014">
                <a:solidFill>
                  <a:srgbClr val="F8F5E7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(적성을 직업으로 체험까지)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06828" y="7765772"/>
            <a:ext cx="4367924" cy="1392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1"/>
              </a:lnSpc>
            </a:pPr>
            <a:r>
              <a:rPr lang="en-US" sz="4065">
                <a:solidFill>
                  <a:srgbClr val="1D0E07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에버랜드와 함께하는 진로여행</a:t>
            </a:r>
          </a:p>
        </p:txBody>
      </p:sp>
      <p:sp>
        <p:nvSpPr>
          <p:cNvPr id="26" name="Freeform 26"/>
          <p:cNvSpPr/>
          <p:nvPr/>
        </p:nvSpPr>
        <p:spPr>
          <a:xfrm rot="9050071">
            <a:off x="4053617" y="514276"/>
            <a:ext cx="2286934" cy="2033292"/>
          </a:xfrm>
          <a:custGeom>
            <a:avLst/>
            <a:gdLst/>
            <a:ahLst/>
            <a:cxnLst/>
            <a:rect l="l" t="t" r="r" b="b"/>
            <a:pathLst>
              <a:path w="2286934" h="2033292">
                <a:moveTo>
                  <a:pt x="0" y="0"/>
                </a:moveTo>
                <a:lnTo>
                  <a:pt x="2286933" y="0"/>
                </a:lnTo>
                <a:lnTo>
                  <a:pt x="2286933" y="2033292"/>
                </a:lnTo>
                <a:lnTo>
                  <a:pt x="0" y="20332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3290" y="-1760689"/>
            <a:ext cx="18461290" cy="13315205"/>
          </a:xfrm>
          <a:custGeom>
            <a:avLst/>
            <a:gdLst/>
            <a:ahLst/>
            <a:cxnLst/>
            <a:rect l="l" t="t" r="r" b="b"/>
            <a:pathLst>
              <a:path w="18461290" h="13315205">
                <a:moveTo>
                  <a:pt x="0" y="0"/>
                </a:moveTo>
                <a:lnTo>
                  <a:pt x="18461290" y="0"/>
                </a:lnTo>
                <a:lnTo>
                  <a:pt x="18461290" y="13315205"/>
                </a:lnTo>
                <a:lnTo>
                  <a:pt x="0" y="1331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973421" y="948811"/>
            <a:ext cx="9034317" cy="1314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96"/>
              </a:lnSpc>
              <a:spcBef>
                <a:spcPct val="0"/>
              </a:spcBef>
            </a:pPr>
            <a:r>
              <a:rPr lang="en-US" sz="10099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공연 기획자 역할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03795" y="2586307"/>
            <a:ext cx="14310915" cy="732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just">
              <a:lnSpc>
                <a:spcPts val="8350"/>
              </a:lnSpc>
              <a:buFont typeface="Arial"/>
              <a:buChar char="•"/>
            </a:pP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공연</a:t>
            </a: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기획</a:t>
            </a: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및 </a:t>
            </a: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구성</a:t>
            </a:r>
            <a:endParaRPr lang="en-US" sz="5000" dirty="0">
              <a:solidFill>
                <a:srgbClr val="FFFFFF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algn="just">
              <a:lnSpc>
                <a:spcPts val="8350"/>
              </a:lnSpc>
            </a:pP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   (</a:t>
            </a: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주제와</a:t>
            </a: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내용</a:t>
            </a: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정하기</a:t>
            </a: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)</a:t>
            </a:r>
          </a:p>
          <a:p>
            <a:pPr marL="1079501" lvl="1" indent="-539750" algn="just">
              <a:lnSpc>
                <a:spcPts val="8350"/>
              </a:lnSpc>
              <a:buFont typeface="Arial"/>
              <a:buChar char="•"/>
            </a:pP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예산</a:t>
            </a: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관리</a:t>
            </a:r>
            <a:endParaRPr lang="en-US" sz="5000" dirty="0">
              <a:solidFill>
                <a:srgbClr val="FFFFFF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marL="1079501" lvl="1" indent="-539750" algn="just">
              <a:lnSpc>
                <a:spcPts val="8350"/>
              </a:lnSpc>
              <a:buFont typeface="Arial"/>
              <a:buChar char="•"/>
            </a:pP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공연</a:t>
            </a: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팀 </a:t>
            </a: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관리</a:t>
            </a: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(</a:t>
            </a: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공연</a:t>
            </a: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참여</a:t>
            </a: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팀 </a:t>
            </a: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모집</a:t>
            </a: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, </a:t>
            </a: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조율</a:t>
            </a: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)</a:t>
            </a:r>
          </a:p>
          <a:p>
            <a:pPr marL="1079501" lvl="1" indent="-539750" algn="just">
              <a:lnSpc>
                <a:spcPts val="8350"/>
              </a:lnSpc>
              <a:buFont typeface="Arial"/>
              <a:buChar char="•"/>
            </a:pP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홍보</a:t>
            </a: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담당</a:t>
            </a:r>
            <a:endParaRPr lang="en-US" sz="5000" dirty="0">
              <a:solidFill>
                <a:srgbClr val="FFFFFF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marL="1079501" lvl="1" indent="-539750" algn="just">
              <a:lnSpc>
                <a:spcPts val="8350"/>
              </a:lnSpc>
              <a:buFont typeface="Arial"/>
              <a:buChar char="•"/>
            </a:pP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공연</a:t>
            </a: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실시</a:t>
            </a:r>
            <a:endParaRPr lang="en-US" sz="5000" dirty="0">
              <a:solidFill>
                <a:srgbClr val="FFFFFF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marL="1079501" lvl="1" indent="-539750" algn="just">
              <a:lnSpc>
                <a:spcPts val="8350"/>
              </a:lnSpc>
              <a:buFont typeface="Arial"/>
              <a:buChar char="•"/>
            </a:pP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관객</a:t>
            </a: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반응</a:t>
            </a: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수집</a:t>
            </a:r>
            <a:r>
              <a:rPr 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및 </a:t>
            </a:r>
            <a:r>
              <a:rPr lang="en-US" sz="5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반영</a:t>
            </a:r>
            <a:endParaRPr lang="en-US" sz="5000" dirty="0">
              <a:solidFill>
                <a:srgbClr val="FFFFFF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3290" y="-1760689"/>
            <a:ext cx="18461290" cy="13315205"/>
          </a:xfrm>
          <a:custGeom>
            <a:avLst/>
            <a:gdLst/>
            <a:ahLst/>
            <a:cxnLst/>
            <a:rect l="l" t="t" r="r" b="b"/>
            <a:pathLst>
              <a:path w="18461290" h="13315205">
                <a:moveTo>
                  <a:pt x="0" y="0"/>
                </a:moveTo>
                <a:lnTo>
                  <a:pt x="18461290" y="0"/>
                </a:lnTo>
                <a:lnTo>
                  <a:pt x="18461290" y="13315205"/>
                </a:lnTo>
                <a:lnTo>
                  <a:pt x="0" y="1331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22793" y="891661"/>
            <a:ext cx="9484945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공연</a:t>
            </a:r>
            <a:r>
              <a:rPr lang="en-US" sz="8000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기획자</a:t>
            </a:r>
            <a:r>
              <a:rPr lang="en-US" sz="8000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전공</a:t>
            </a:r>
            <a:r>
              <a:rPr lang="en-US" sz="8000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D957528-927C-4620-A7F0-B501009C4460}"/>
              </a:ext>
            </a:extLst>
          </p:cNvPr>
          <p:cNvSpPr txBox="1"/>
          <p:nvPr/>
        </p:nvSpPr>
        <p:spPr>
          <a:xfrm>
            <a:off x="3657600" y="2847663"/>
            <a:ext cx="15981111" cy="7425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just">
              <a:lnSpc>
                <a:spcPts val="8350"/>
              </a:lnSpc>
              <a:buFont typeface="Arial"/>
              <a:buChar char="•"/>
            </a:pPr>
            <a:r>
              <a:rPr lang="ko-KR" alt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공연예술학</a:t>
            </a:r>
            <a:r>
              <a:rPr lang="en-US" altLang="ko-KR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: </a:t>
            </a:r>
            <a:r>
              <a:rPr lang="ko-KR" altLang="en-US" sz="4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공연예술의역사공부</a:t>
            </a:r>
            <a:endParaRPr lang="en-US" altLang="ko-KR" sz="4000" dirty="0">
              <a:solidFill>
                <a:srgbClr val="FFFFFF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marL="1079501" lvl="1" indent="-539750" algn="just">
              <a:lnSpc>
                <a:spcPts val="8350"/>
              </a:lnSpc>
              <a:buFont typeface="Arial"/>
              <a:buChar char="•"/>
            </a:pPr>
            <a:r>
              <a:rPr lang="en-US" altLang="ko-KR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.</a:t>
            </a:r>
            <a:r>
              <a:rPr lang="ko-KR" alt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문화예술경영</a:t>
            </a:r>
            <a:r>
              <a:rPr lang="en-US" altLang="ko-KR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: </a:t>
            </a:r>
            <a:r>
              <a:rPr lang="ko-KR" altLang="en-US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공연 기획</a:t>
            </a:r>
            <a:r>
              <a:rPr lang="en-US" altLang="ko-KR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, </a:t>
            </a:r>
            <a:r>
              <a:rPr lang="ko-KR" altLang="en-US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마케팅</a:t>
            </a:r>
            <a:endParaRPr lang="en-US" altLang="ko-KR" sz="4000" dirty="0">
              <a:solidFill>
                <a:srgbClr val="FFFFFF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marL="539751" lvl="1" algn="just">
              <a:lnSpc>
                <a:spcPts val="8350"/>
              </a:lnSpc>
            </a:pPr>
            <a:r>
              <a:rPr lang="ko-KR" altLang="en-US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 재무 관리  공연 예술을 운영하는 데 필요한 경영공부</a:t>
            </a:r>
            <a:endParaRPr lang="en-US" altLang="ko-KR" sz="4000" dirty="0">
              <a:solidFill>
                <a:srgbClr val="FFFFFF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marL="1079501" lvl="1" indent="-539750" algn="just">
              <a:lnSpc>
                <a:spcPts val="8350"/>
              </a:lnSpc>
              <a:buFont typeface="Arial"/>
              <a:buChar char="•"/>
            </a:pPr>
            <a:r>
              <a:rPr lang="ko-KR" alt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무대 디자인 및 기술</a:t>
            </a:r>
            <a:r>
              <a:rPr lang="en-US" altLang="ko-KR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: </a:t>
            </a:r>
            <a:r>
              <a:rPr lang="ko-KR" altLang="en-US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무대 세트</a:t>
            </a:r>
            <a:r>
              <a:rPr lang="en-US" altLang="ko-KR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, </a:t>
            </a:r>
            <a:r>
              <a:rPr lang="ko-KR" altLang="en-US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조명</a:t>
            </a:r>
            <a:r>
              <a:rPr lang="en-US" altLang="ko-KR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, </a:t>
            </a:r>
            <a:r>
              <a:rPr lang="ko-KR" altLang="en-US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음향 공부</a:t>
            </a:r>
            <a:endParaRPr lang="en-US" altLang="ko-KR" sz="4000" dirty="0">
              <a:solidFill>
                <a:srgbClr val="FFFFFF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marL="1079501" lvl="1" indent="-539750" algn="just">
              <a:lnSpc>
                <a:spcPts val="8350"/>
              </a:lnSpc>
              <a:buFont typeface="Arial"/>
              <a:buChar char="•"/>
            </a:pPr>
            <a:r>
              <a:rPr lang="en-US" altLang="ko-KR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.</a:t>
            </a:r>
            <a:r>
              <a:rPr lang="ko-KR" alt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연출 및 제작</a:t>
            </a:r>
            <a:r>
              <a:rPr lang="en-US" altLang="ko-KR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: </a:t>
            </a:r>
            <a:r>
              <a:rPr lang="ko-KR" altLang="en-US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공연의 연출</a:t>
            </a:r>
            <a:r>
              <a:rPr lang="en-US" altLang="ko-KR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,</a:t>
            </a:r>
            <a:r>
              <a:rPr lang="ko-KR" altLang="en-US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스토리 작성 공부</a:t>
            </a:r>
            <a:endParaRPr lang="en-US" altLang="ko-KR" sz="4000" dirty="0">
              <a:solidFill>
                <a:srgbClr val="FFFFFF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marL="1079501" lvl="1" indent="-539750" algn="just">
              <a:lnSpc>
                <a:spcPts val="8350"/>
              </a:lnSpc>
              <a:buFont typeface="Arial"/>
              <a:buChar char="•"/>
            </a:pPr>
            <a:r>
              <a:rPr lang="en-US" altLang="ko-KR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.</a:t>
            </a:r>
            <a:r>
              <a:rPr lang="ko-KR" altLang="en-US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커뮤니케이션 및 마케팅</a:t>
            </a:r>
            <a:r>
              <a:rPr lang="en-US" altLang="ko-KR" sz="5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: </a:t>
            </a:r>
            <a:r>
              <a:rPr lang="ko-KR" altLang="en-US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관객과의 소통</a:t>
            </a:r>
            <a:r>
              <a:rPr lang="en-US" altLang="ko-KR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, </a:t>
            </a:r>
            <a:r>
              <a:rPr lang="ko-KR" altLang="en-US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홍보 전략</a:t>
            </a:r>
            <a:r>
              <a:rPr lang="en-US" altLang="ko-KR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</a:p>
          <a:p>
            <a:pPr marL="1079501" lvl="1" indent="-539750" algn="just">
              <a:lnSpc>
                <a:spcPts val="835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                                                 -</a:t>
            </a:r>
            <a:r>
              <a:rPr lang="ko-KR" altLang="en-US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출처</a:t>
            </a:r>
            <a:r>
              <a:rPr lang="en-US" altLang="ko-KR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:</a:t>
            </a:r>
            <a:r>
              <a:rPr lang="ko-KR" altLang="en-US" sz="4000" dirty="0" err="1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뤼튼</a:t>
            </a:r>
            <a:r>
              <a:rPr lang="en-US" altLang="ko-KR" sz="4000" dirty="0">
                <a:solidFill>
                  <a:srgbClr val="FFFFFF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-</a:t>
            </a:r>
            <a:endParaRPr lang="en-US" sz="4000" dirty="0">
              <a:solidFill>
                <a:srgbClr val="FFFFFF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45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4246" y="3778250"/>
            <a:ext cx="10589554" cy="5718727"/>
            <a:chOff x="0" y="0"/>
            <a:chExt cx="2464162" cy="1506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4162" cy="1506167"/>
            </a:xfrm>
            <a:custGeom>
              <a:avLst/>
              <a:gdLst/>
              <a:ahLst/>
              <a:cxnLst/>
              <a:rect l="l" t="t" r="r" b="b"/>
              <a:pathLst>
                <a:path w="2464162" h="1506167">
                  <a:moveTo>
                    <a:pt x="34754" y="0"/>
                  </a:moveTo>
                  <a:lnTo>
                    <a:pt x="2429408" y="0"/>
                  </a:lnTo>
                  <a:cubicBezTo>
                    <a:pt x="2448602" y="0"/>
                    <a:pt x="2464162" y="15560"/>
                    <a:pt x="2464162" y="34754"/>
                  </a:cubicBezTo>
                  <a:lnTo>
                    <a:pt x="2464162" y="1471413"/>
                  </a:lnTo>
                  <a:cubicBezTo>
                    <a:pt x="2464162" y="1490607"/>
                    <a:pt x="2448602" y="1506167"/>
                    <a:pt x="2429408" y="1506167"/>
                  </a:cubicBezTo>
                  <a:lnTo>
                    <a:pt x="34754" y="1506167"/>
                  </a:lnTo>
                  <a:cubicBezTo>
                    <a:pt x="15560" y="1506167"/>
                    <a:pt x="0" y="1490607"/>
                    <a:pt x="0" y="1471413"/>
                  </a:cubicBezTo>
                  <a:lnTo>
                    <a:pt x="0" y="34754"/>
                  </a:lnTo>
                  <a:cubicBezTo>
                    <a:pt x="0" y="15560"/>
                    <a:pt x="15560" y="0"/>
                    <a:pt x="34754" y="0"/>
                  </a:cubicBezTo>
                  <a:close/>
                </a:path>
              </a:pathLst>
            </a:custGeom>
            <a:solidFill>
              <a:srgbClr val="FFCE3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464162" cy="1563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28600" y="7245234"/>
            <a:ext cx="3550623" cy="3234295"/>
          </a:xfrm>
          <a:custGeom>
            <a:avLst/>
            <a:gdLst/>
            <a:ahLst/>
            <a:cxnLst/>
            <a:rect l="l" t="t" r="r" b="b"/>
            <a:pathLst>
              <a:path w="3550623" h="3234295">
                <a:moveTo>
                  <a:pt x="0" y="0"/>
                </a:moveTo>
                <a:lnTo>
                  <a:pt x="3550623" y="0"/>
                </a:lnTo>
                <a:lnTo>
                  <a:pt x="3550623" y="3234295"/>
                </a:lnTo>
                <a:lnTo>
                  <a:pt x="0" y="3234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22868" y="1238250"/>
            <a:ext cx="12242263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ko-KR" altLang="en-US" sz="99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에버랜드 공연기획</a:t>
            </a:r>
            <a:endParaRPr lang="en-US" sz="9999" dirty="0">
              <a:solidFill>
                <a:srgbClr val="FFFFFF"/>
              </a:solidFill>
              <a:latin typeface="BM Hanna"/>
              <a:ea typeface="BM Hanna"/>
              <a:cs typeface="BM Hanna"/>
              <a:sym typeface="BM Hanna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185189" y="2637"/>
            <a:ext cx="4102811" cy="2954024"/>
          </a:xfrm>
          <a:custGeom>
            <a:avLst/>
            <a:gdLst/>
            <a:ahLst/>
            <a:cxnLst/>
            <a:rect l="l" t="t" r="r" b="b"/>
            <a:pathLst>
              <a:path w="4102811" h="2954024">
                <a:moveTo>
                  <a:pt x="0" y="0"/>
                </a:moveTo>
                <a:lnTo>
                  <a:pt x="4102811" y="0"/>
                </a:lnTo>
                <a:lnTo>
                  <a:pt x="4102811" y="2954024"/>
                </a:lnTo>
                <a:lnTo>
                  <a:pt x="0" y="2954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346075"/>
            <a:ext cx="4147643" cy="3432175"/>
          </a:xfrm>
          <a:custGeom>
            <a:avLst/>
            <a:gdLst/>
            <a:ahLst/>
            <a:cxnLst/>
            <a:rect l="l" t="t" r="r" b="b"/>
            <a:pathLst>
              <a:path w="4147643" h="3432175">
                <a:moveTo>
                  <a:pt x="0" y="0"/>
                </a:moveTo>
                <a:lnTo>
                  <a:pt x="4147643" y="0"/>
                </a:lnTo>
                <a:lnTo>
                  <a:pt x="4147643" y="3432174"/>
                </a:lnTo>
                <a:lnTo>
                  <a:pt x="0" y="34321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09600" y="4145657"/>
            <a:ext cx="9356116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</a:pPr>
            <a:r>
              <a:rPr lang="ko-KR" altLang="en-US" sz="6000" dirty="0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계획서 의도</a:t>
            </a:r>
            <a:endParaRPr lang="en-US" sz="6000" dirty="0">
              <a:solidFill>
                <a:srgbClr val="FF3131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626110" lvl="1" algn="just">
              <a:lnSpc>
                <a:spcPts val="5974"/>
              </a:lnSpc>
            </a:pP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1.</a:t>
            </a:r>
            <a:r>
              <a:rPr lang="ko-KR" alt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에버랜드 자투리 시간 활용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626110" lvl="1" algn="just">
              <a:lnSpc>
                <a:spcPts val="5974"/>
              </a:lnSpc>
            </a:pP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2.</a:t>
            </a:r>
            <a:r>
              <a:rPr lang="ko-KR" alt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에버랜드에 자꾸 오도록 함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B2348F9A-B312-4BA1-BDCC-54CB53E511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" b="13293"/>
          <a:stretch/>
        </p:blipFill>
        <p:spPr>
          <a:xfrm>
            <a:off x="11105359" y="2758545"/>
            <a:ext cx="6511725" cy="744216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72EF9F3E-8A7C-4FDD-AA03-DDA9AB194F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9" r="-1371" b="12037"/>
          <a:stretch/>
        </p:blipFill>
        <p:spPr>
          <a:xfrm>
            <a:off x="3476669" y="6717894"/>
            <a:ext cx="7819113" cy="34019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1000" y="1780127"/>
            <a:ext cx="5628783" cy="3826633"/>
            <a:chOff x="0" y="0"/>
            <a:chExt cx="2106793" cy="1007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6793" cy="1007838"/>
            </a:xfrm>
            <a:custGeom>
              <a:avLst/>
              <a:gdLst/>
              <a:ahLst/>
              <a:cxnLst/>
              <a:rect l="l" t="t" r="r" b="b"/>
              <a:pathLst>
                <a:path w="2106793" h="1007838">
                  <a:moveTo>
                    <a:pt x="40649" y="0"/>
                  </a:moveTo>
                  <a:lnTo>
                    <a:pt x="2066144" y="0"/>
                  </a:lnTo>
                  <a:cubicBezTo>
                    <a:pt x="2088594" y="0"/>
                    <a:pt x="2106793" y="18199"/>
                    <a:pt x="2106793" y="40649"/>
                  </a:cubicBezTo>
                  <a:lnTo>
                    <a:pt x="2106793" y="967189"/>
                  </a:lnTo>
                  <a:cubicBezTo>
                    <a:pt x="2106793" y="989638"/>
                    <a:pt x="2088594" y="1007838"/>
                    <a:pt x="2066144" y="1007838"/>
                  </a:cubicBezTo>
                  <a:lnTo>
                    <a:pt x="40649" y="1007838"/>
                  </a:lnTo>
                  <a:cubicBezTo>
                    <a:pt x="18199" y="1007838"/>
                    <a:pt x="0" y="989638"/>
                    <a:pt x="0" y="967189"/>
                  </a:cubicBezTo>
                  <a:lnTo>
                    <a:pt x="0" y="40649"/>
                  </a:lnTo>
                  <a:cubicBezTo>
                    <a:pt x="0" y="18199"/>
                    <a:pt x="18199" y="0"/>
                    <a:pt x="40649" y="0"/>
                  </a:cubicBezTo>
                  <a:close/>
                </a:path>
              </a:pathLst>
            </a:custGeom>
            <a:solidFill>
              <a:srgbClr val="FFCE3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106793" cy="1064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30369" y="2020392"/>
            <a:ext cx="8111886" cy="3826633"/>
            <a:chOff x="0" y="0"/>
            <a:chExt cx="2136464" cy="10078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36464" cy="1007838"/>
            </a:xfrm>
            <a:custGeom>
              <a:avLst/>
              <a:gdLst/>
              <a:ahLst/>
              <a:cxnLst/>
              <a:rect l="l" t="t" r="r" b="b"/>
              <a:pathLst>
                <a:path w="2136464" h="1007838">
                  <a:moveTo>
                    <a:pt x="40084" y="0"/>
                  </a:moveTo>
                  <a:lnTo>
                    <a:pt x="2096379" y="0"/>
                  </a:lnTo>
                  <a:cubicBezTo>
                    <a:pt x="2118517" y="0"/>
                    <a:pt x="2136464" y="17946"/>
                    <a:pt x="2136464" y="40084"/>
                  </a:cubicBezTo>
                  <a:lnTo>
                    <a:pt x="2136464" y="967753"/>
                  </a:lnTo>
                  <a:cubicBezTo>
                    <a:pt x="2136464" y="989891"/>
                    <a:pt x="2118517" y="1007838"/>
                    <a:pt x="2096379" y="1007838"/>
                  </a:cubicBezTo>
                  <a:lnTo>
                    <a:pt x="40084" y="1007838"/>
                  </a:lnTo>
                  <a:cubicBezTo>
                    <a:pt x="17946" y="1007838"/>
                    <a:pt x="0" y="989891"/>
                    <a:pt x="0" y="967753"/>
                  </a:cubicBezTo>
                  <a:lnTo>
                    <a:pt x="0" y="40084"/>
                  </a:lnTo>
                  <a:cubicBezTo>
                    <a:pt x="0" y="17946"/>
                    <a:pt x="17946" y="0"/>
                    <a:pt x="40084" y="0"/>
                  </a:cubicBezTo>
                  <a:close/>
                </a:path>
              </a:pathLst>
            </a:custGeom>
            <a:solidFill>
              <a:srgbClr val="FFCE3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136464" cy="1064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206386">
            <a:off x="341111" y="6138327"/>
            <a:ext cx="3191028" cy="3559970"/>
          </a:xfrm>
          <a:custGeom>
            <a:avLst/>
            <a:gdLst/>
            <a:ahLst/>
            <a:cxnLst/>
            <a:rect l="l" t="t" r="r" b="b"/>
            <a:pathLst>
              <a:path w="3191028" h="3559970">
                <a:moveTo>
                  <a:pt x="0" y="0"/>
                </a:moveTo>
                <a:lnTo>
                  <a:pt x="3191029" y="0"/>
                </a:lnTo>
                <a:lnTo>
                  <a:pt x="3191029" y="3559970"/>
                </a:lnTo>
                <a:lnTo>
                  <a:pt x="0" y="35599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15459" y="1435639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0" y="0"/>
                </a:moveTo>
                <a:lnTo>
                  <a:pt x="5440240" y="0"/>
                </a:lnTo>
                <a:lnTo>
                  <a:pt x="54402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643090" y="6311666"/>
            <a:ext cx="9726637" cy="3826633"/>
            <a:chOff x="0" y="0"/>
            <a:chExt cx="2561748" cy="10078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61748" cy="1007838"/>
            </a:xfrm>
            <a:custGeom>
              <a:avLst/>
              <a:gdLst/>
              <a:ahLst/>
              <a:cxnLst/>
              <a:rect l="l" t="t" r="r" b="b"/>
              <a:pathLst>
                <a:path w="2561748" h="1007838">
                  <a:moveTo>
                    <a:pt x="33430" y="0"/>
                  </a:moveTo>
                  <a:lnTo>
                    <a:pt x="2528318" y="0"/>
                  </a:lnTo>
                  <a:cubicBezTo>
                    <a:pt x="2537184" y="0"/>
                    <a:pt x="2545687" y="3522"/>
                    <a:pt x="2551957" y="9791"/>
                  </a:cubicBezTo>
                  <a:cubicBezTo>
                    <a:pt x="2558226" y="16061"/>
                    <a:pt x="2561748" y="24564"/>
                    <a:pt x="2561748" y="33430"/>
                  </a:cubicBezTo>
                  <a:lnTo>
                    <a:pt x="2561748" y="974408"/>
                  </a:lnTo>
                  <a:cubicBezTo>
                    <a:pt x="2561748" y="983274"/>
                    <a:pt x="2558226" y="991777"/>
                    <a:pt x="2551957" y="998046"/>
                  </a:cubicBezTo>
                  <a:cubicBezTo>
                    <a:pt x="2545687" y="1004316"/>
                    <a:pt x="2537184" y="1007838"/>
                    <a:pt x="2528318" y="1007838"/>
                  </a:cubicBezTo>
                  <a:lnTo>
                    <a:pt x="33430" y="1007838"/>
                  </a:lnTo>
                  <a:cubicBezTo>
                    <a:pt x="24564" y="1007838"/>
                    <a:pt x="16061" y="1004316"/>
                    <a:pt x="9791" y="998046"/>
                  </a:cubicBezTo>
                  <a:cubicBezTo>
                    <a:pt x="3522" y="991777"/>
                    <a:pt x="0" y="983274"/>
                    <a:pt x="0" y="974408"/>
                  </a:cubicBezTo>
                  <a:lnTo>
                    <a:pt x="0" y="33430"/>
                  </a:lnTo>
                  <a:cubicBezTo>
                    <a:pt x="0" y="24564"/>
                    <a:pt x="3522" y="16061"/>
                    <a:pt x="9791" y="9791"/>
                  </a:cubicBezTo>
                  <a:cubicBezTo>
                    <a:pt x="16061" y="3522"/>
                    <a:pt x="24564" y="0"/>
                    <a:pt x="33430" y="0"/>
                  </a:cubicBezTo>
                  <a:close/>
                </a:path>
              </a:pathLst>
            </a:custGeom>
            <a:solidFill>
              <a:srgbClr val="FFCE3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2561748" cy="1064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3383158" y="6114043"/>
            <a:ext cx="4904842" cy="4114800"/>
          </a:xfrm>
          <a:custGeom>
            <a:avLst/>
            <a:gdLst/>
            <a:ahLst/>
            <a:cxnLst/>
            <a:rect l="l" t="t" r="r" b="b"/>
            <a:pathLst>
              <a:path w="4904842" h="4114800">
                <a:moveTo>
                  <a:pt x="0" y="0"/>
                </a:moveTo>
                <a:lnTo>
                  <a:pt x="4904842" y="0"/>
                </a:lnTo>
                <a:lnTo>
                  <a:pt x="4904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39664" y="1989677"/>
            <a:ext cx="4806426" cy="376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99"/>
              </a:lnSpc>
            </a:pPr>
            <a:r>
              <a:rPr lang="en-US" sz="9999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입학식</a:t>
            </a:r>
          </a:p>
          <a:p>
            <a:pPr algn="l">
              <a:lnSpc>
                <a:spcPts val="9699"/>
              </a:lnSpc>
            </a:pPr>
            <a:r>
              <a:rPr lang="en-US" sz="9999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생일잔치</a:t>
            </a:r>
          </a:p>
          <a:p>
            <a:pPr algn="l">
              <a:lnSpc>
                <a:spcPts val="9699"/>
              </a:lnSpc>
            </a:pPr>
            <a:r>
              <a:rPr lang="en-US" sz="9999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학생의 날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4350" y="382808"/>
            <a:ext cx="1725930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나는</a:t>
            </a:r>
            <a:r>
              <a:rPr lang="en-US" sz="8000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준비된</a:t>
            </a:r>
            <a:r>
              <a:rPr lang="en-US" sz="8000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8000" dirty="0" err="1">
                <a:solidFill>
                  <a:srgbClr val="FFFF00"/>
                </a:solidFill>
                <a:latin typeface="BM Hanna"/>
                <a:ea typeface="BM Hanna"/>
                <a:cs typeface="BM Hanna"/>
                <a:sym typeface="BM Hanna"/>
              </a:rPr>
              <a:t>학급</a:t>
            </a:r>
            <a:r>
              <a:rPr lang="en-US" sz="8000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행사</a:t>
            </a:r>
            <a:r>
              <a:rPr lang="en-US" sz="8000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기획자</a:t>
            </a:r>
            <a:r>
              <a:rPr lang="en-US" sz="8000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71403" y="2229942"/>
            <a:ext cx="7829817" cy="376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99"/>
              </a:lnSpc>
            </a:pPr>
            <a:r>
              <a:rPr lang="en-US" sz="9999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스승의</a:t>
            </a:r>
            <a:r>
              <a:rPr lang="en-US" sz="9999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날</a:t>
            </a:r>
          </a:p>
          <a:p>
            <a:pPr algn="l">
              <a:lnSpc>
                <a:spcPts val="9699"/>
              </a:lnSpc>
            </a:pPr>
            <a:r>
              <a:rPr lang="en-US" sz="9999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시험준비</a:t>
            </a:r>
            <a:endParaRPr lang="en-US" sz="9999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algn="l">
              <a:lnSpc>
                <a:spcPts val="9699"/>
              </a:lnSpc>
            </a:pPr>
            <a:r>
              <a:rPr lang="en-US" sz="9999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교생선생님</a:t>
            </a:r>
            <a:r>
              <a:rPr lang="en-US" sz="9999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9999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환영</a:t>
            </a:r>
            <a:endParaRPr lang="en-US" sz="9999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046799" y="7006218"/>
            <a:ext cx="9564288" cy="2539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99"/>
              </a:lnSpc>
            </a:pPr>
            <a:r>
              <a:rPr lang="en-US" sz="9999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축제 부스 운영</a:t>
            </a:r>
          </a:p>
          <a:p>
            <a:pPr algn="l">
              <a:lnSpc>
                <a:spcPts val="9699"/>
              </a:lnSpc>
            </a:pPr>
            <a:r>
              <a:rPr lang="en-US" sz="9999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축제 장기자랑 준비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827478" y="90737"/>
            <a:ext cx="1628751" cy="1594140"/>
          </a:xfrm>
          <a:custGeom>
            <a:avLst/>
            <a:gdLst/>
            <a:ahLst/>
            <a:cxnLst/>
            <a:rect l="l" t="t" r="r" b="b"/>
            <a:pathLst>
              <a:path w="1628751" h="1594140">
                <a:moveTo>
                  <a:pt x="0" y="0"/>
                </a:moveTo>
                <a:lnTo>
                  <a:pt x="1628751" y="0"/>
                </a:lnTo>
                <a:lnTo>
                  <a:pt x="1628751" y="1594140"/>
                </a:lnTo>
                <a:lnTo>
                  <a:pt x="0" y="15941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880338" y="139110"/>
            <a:ext cx="1403807" cy="1497394"/>
          </a:xfrm>
          <a:custGeom>
            <a:avLst/>
            <a:gdLst/>
            <a:ahLst/>
            <a:cxnLst/>
            <a:rect l="l" t="t" r="r" b="b"/>
            <a:pathLst>
              <a:path w="1403807" h="1497394">
                <a:moveTo>
                  <a:pt x="0" y="0"/>
                </a:moveTo>
                <a:lnTo>
                  <a:pt x="1403807" y="0"/>
                </a:lnTo>
                <a:lnTo>
                  <a:pt x="1403807" y="1497394"/>
                </a:lnTo>
                <a:lnTo>
                  <a:pt x="0" y="1497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4800" y="1780127"/>
            <a:ext cx="5704983" cy="3826633"/>
            <a:chOff x="0" y="0"/>
            <a:chExt cx="2106793" cy="1007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6793" cy="1007838"/>
            </a:xfrm>
            <a:custGeom>
              <a:avLst/>
              <a:gdLst/>
              <a:ahLst/>
              <a:cxnLst/>
              <a:rect l="l" t="t" r="r" b="b"/>
              <a:pathLst>
                <a:path w="2106793" h="1007838">
                  <a:moveTo>
                    <a:pt x="40649" y="0"/>
                  </a:moveTo>
                  <a:lnTo>
                    <a:pt x="2066144" y="0"/>
                  </a:lnTo>
                  <a:cubicBezTo>
                    <a:pt x="2088594" y="0"/>
                    <a:pt x="2106793" y="18199"/>
                    <a:pt x="2106793" y="40649"/>
                  </a:cubicBezTo>
                  <a:lnTo>
                    <a:pt x="2106793" y="967189"/>
                  </a:lnTo>
                  <a:cubicBezTo>
                    <a:pt x="2106793" y="989638"/>
                    <a:pt x="2088594" y="1007838"/>
                    <a:pt x="2066144" y="1007838"/>
                  </a:cubicBezTo>
                  <a:lnTo>
                    <a:pt x="40649" y="1007838"/>
                  </a:lnTo>
                  <a:cubicBezTo>
                    <a:pt x="18199" y="1007838"/>
                    <a:pt x="0" y="989638"/>
                    <a:pt x="0" y="967189"/>
                  </a:cubicBezTo>
                  <a:lnTo>
                    <a:pt x="0" y="40649"/>
                  </a:lnTo>
                  <a:cubicBezTo>
                    <a:pt x="0" y="18199"/>
                    <a:pt x="18199" y="0"/>
                    <a:pt x="40649" y="0"/>
                  </a:cubicBezTo>
                  <a:close/>
                </a:path>
              </a:pathLst>
            </a:custGeom>
            <a:solidFill>
              <a:srgbClr val="FFCE3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106793" cy="1064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30369" y="2020392"/>
            <a:ext cx="8111886" cy="3826633"/>
            <a:chOff x="0" y="0"/>
            <a:chExt cx="2136464" cy="10078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36464" cy="1007838"/>
            </a:xfrm>
            <a:custGeom>
              <a:avLst/>
              <a:gdLst/>
              <a:ahLst/>
              <a:cxnLst/>
              <a:rect l="l" t="t" r="r" b="b"/>
              <a:pathLst>
                <a:path w="2136464" h="1007838">
                  <a:moveTo>
                    <a:pt x="40084" y="0"/>
                  </a:moveTo>
                  <a:lnTo>
                    <a:pt x="2096379" y="0"/>
                  </a:lnTo>
                  <a:cubicBezTo>
                    <a:pt x="2118517" y="0"/>
                    <a:pt x="2136464" y="17946"/>
                    <a:pt x="2136464" y="40084"/>
                  </a:cubicBezTo>
                  <a:lnTo>
                    <a:pt x="2136464" y="967753"/>
                  </a:lnTo>
                  <a:cubicBezTo>
                    <a:pt x="2136464" y="989891"/>
                    <a:pt x="2118517" y="1007838"/>
                    <a:pt x="2096379" y="1007838"/>
                  </a:cubicBezTo>
                  <a:lnTo>
                    <a:pt x="40084" y="1007838"/>
                  </a:lnTo>
                  <a:cubicBezTo>
                    <a:pt x="17946" y="1007838"/>
                    <a:pt x="0" y="989891"/>
                    <a:pt x="0" y="967753"/>
                  </a:cubicBezTo>
                  <a:lnTo>
                    <a:pt x="0" y="40084"/>
                  </a:lnTo>
                  <a:cubicBezTo>
                    <a:pt x="0" y="17946"/>
                    <a:pt x="17946" y="0"/>
                    <a:pt x="40084" y="0"/>
                  </a:cubicBezTo>
                  <a:close/>
                </a:path>
              </a:pathLst>
            </a:custGeom>
            <a:solidFill>
              <a:srgbClr val="FFCE3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136464" cy="1064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206386">
            <a:off x="341111" y="6138327"/>
            <a:ext cx="3191028" cy="3559970"/>
          </a:xfrm>
          <a:custGeom>
            <a:avLst/>
            <a:gdLst/>
            <a:ahLst/>
            <a:cxnLst/>
            <a:rect l="l" t="t" r="r" b="b"/>
            <a:pathLst>
              <a:path w="3191028" h="3559970">
                <a:moveTo>
                  <a:pt x="0" y="0"/>
                </a:moveTo>
                <a:lnTo>
                  <a:pt x="3191029" y="0"/>
                </a:lnTo>
                <a:lnTo>
                  <a:pt x="3191029" y="3559970"/>
                </a:lnTo>
                <a:lnTo>
                  <a:pt x="0" y="35599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15459" y="1435639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0" y="0"/>
                </a:moveTo>
                <a:lnTo>
                  <a:pt x="5440240" y="0"/>
                </a:lnTo>
                <a:lnTo>
                  <a:pt x="54402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643090" y="6311666"/>
            <a:ext cx="9726637" cy="3826633"/>
            <a:chOff x="0" y="0"/>
            <a:chExt cx="2561748" cy="10078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61748" cy="1007838"/>
            </a:xfrm>
            <a:custGeom>
              <a:avLst/>
              <a:gdLst/>
              <a:ahLst/>
              <a:cxnLst/>
              <a:rect l="l" t="t" r="r" b="b"/>
              <a:pathLst>
                <a:path w="2561748" h="1007838">
                  <a:moveTo>
                    <a:pt x="33430" y="0"/>
                  </a:moveTo>
                  <a:lnTo>
                    <a:pt x="2528318" y="0"/>
                  </a:lnTo>
                  <a:cubicBezTo>
                    <a:pt x="2537184" y="0"/>
                    <a:pt x="2545687" y="3522"/>
                    <a:pt x="2551957" y="9791"/>
                  </a:cubicBezTo>
                  <a:cubicBezTo>
                    <a:pt x="2558226" y="16061"/>
                    <a:pt x="2561748" y="24564"/>
                    <a:pt x="2561748" y="33430"/>
                  </a:cubicBezTo>
                  <a:lnTo>
                    <a:pt x="2561748" y="974408"/>
                  </a:lnTo>
                  <a:cubicBezTo>
                    <a:pt x="2561748" y="983274"/>
                    <a:pt x="2558226" y="991777"/>
                    <a:pt x="2551957" y="998046"/>
                  </a:cubicBezTo>
                  <a:cubicBezTo>
                    <a:pt x="2545687" y="1004316"/>
                    <a:pt x="2537184" y="1007838"/>
                    <a:pt x="2528318" y="1007838"/>
                  </a:cubicBezTo>
                  <a:lnTo>
                    <a:pt x="33430" y="1007838"/>
                  </a:lnTo>
                  <a:cubicBezTo>
                    <a:pt x="24564" y="1007838"/>
                    <a:pt x="16061" y="1004316"/>
                    <a:pt x="9791" y="998046"/>
                  </a:cubicBezTo>
                  <a:cubicBezTo>
                    <a:pt x="3522" y="991777"/>
                    <a:pt x="0" y="983274"/>
                    <a:pt x="0" y="974408"/>
                  </a:cubicBezTo>
                  <a:lnTo>
                    <a:pt x="0" y="33430"/>
                  </a:lnTo>
                  <a:cubicBezTo>
                    <a:pt x="0" y="24564"/>
                    <a:pt x="3522" y="16061"/>
                    <a:pt x="9791" y="9791"/>
                  </a:cubicBezTo>
                  <a:cubicBezTo>
                    <a:pt x="16061" y="3522"/>
                    <a:pt x="24564" y="0"/>
                    <a:pt x="33430" y="0"/>
                  </a:cubicBezTo>
                  <a:close/>
                </a:path>
              </a:pathLst>
            </a:custGeom>
            <a:solidFill>
              <a:srgbClr val="FFCE3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2561748" cy="1064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3383158" y="6114043"/>
            <a:ext cx="4904842" cy="4114800"/>
          </a:xfrm>
          <a:custGeom>
            <a:avLst/>
            <a:gdLst/>
            <a:ahLst/>
            <a:cxnLst/>
            <a:rect l="l" t="t" r="r" b="b"/>
            <a:pathLst>
              <a:path w="4904842" h="4114800">
                <a:moveTo>
                  <a:pt x="0" y="0"/>
                </a:moveTo>
                <a:lnTo>
                  <a:pt x="4904842" y="0"/>
                </a:lnTo>
                <a:lnTo>
                  <a:pt x="4904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827478" y="90737"/>
            <a:ext cx="1628751" cy="1594140"/>
          </a:xfrm>
          <a:custGeom>
            <a:avLst/>
            <a:gdLst/>
            <a:ahLst/>
            <a:cxnLst/>
            <a:rect l="l" t="t" r="r" b="b"/>
            <a:pathLst>
              <a:path w="1628751" h="1594140">
                <a:moveTo>
                  <a:pt x="0" y="0"/>
                </a:moveTo>
                <a:lnTo>
                  <a:pt x="1628751" y="0"/>
                </a:lnTo>
                <a:lnTo>
                  <a:pt x="1628751" y="1594140"/>
                </a:lnTo>
                <a:lnTo>
                  <a:pt x="0" y="15941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880338" y="139110"/>
            <a:ext cx="1403807" cy="1497394"/>
          </a:xfrm>
          <a:custGeom>
            <a:avLst/>
            <a:gdLst/>
            <a:ahLst/>
            <a:cxnLst/>
            <a:rect l="l" t="t" r="r" b="b"/>
            <a:pathLst>
              <a:path w="1403807" h="1497394">
                <a:moveTo>
                  <a:pt x="0" y="0"/>
                </a:moveTo>
                <a:lnTo>
                  <a:pt x="1403807" y="0"/>
                </a:lnTo>
                <a:lnTo>
                  <a:pt x="1403807" y="1497394"/>
                </a:lnTo>
                <a:lnTo>
                  <a:pt x="0" y="1497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39664" y="1989677"/>
            <a:ext cx="4806426" cy="376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99"/>
              </a:lnSpc>
            </a:pPr>
            <a:r>
              <a:rPr lang="en-US" sz="9999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체육 대회</a:t>
            </a:r>
          </a:p>
          <a:p>
            <a:pPr algn="l">
              <a:lnSpc>
                <a:spcPts val="9699"/>
              </a:lnSpc>
            </a:pPr>
            <a:r>
              <a:rPr lang="en-US" sz="9999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학교 축제 </a:t>
            </a:r>
          </a:p>
          <a:p>
            <a:pPr algn="l">
              <a:lnSpc>
                <a:spcPts val="9699"/>
              </a:lnSpc>
            </a:pPr>
            <a:r>
              <a:rPr lang="en-US" sz="9999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회장 선거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4350" y="382808"/>
            <a:ext cx="17259300" cy="105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나는 준비된 학교 공연 기획자!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71403" y="2182317"/>
            <a:ext cx="8280445" cy="383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69"/>
              </a:lnSpc>
            </a:pPr>
            <a:r>
              <a:rPr lang="en-US" sz="77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학생회</a:t>
            </a:r>
            <a:r>
              <a:rPr lang="en-US" sz="77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7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중심</a:t>
            </a:r>
            <a:r>
              <a:rPr lang="en-US" sz="77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7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계기</a:t>
            </a:r>
            <a:r>
              <a:rPr lang="en-US" sz="77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7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교육</a:t>
            </a:r>
            <a:endParaRPr lang="en-US" sz="77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algn="l">
              <a:lnSpc>
                <a:spcPts val="7469"/>
              </a:lnSpc>
            </a:pPr>
            <a:r>
              <a:rPr lang="en-US" sz="77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범교과</a:t>
            </a:r>
            <a:r>
              <a:rPr lang="en-US" sz="77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7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학습</a:t>
            </a:r>
            <a:r>
              <a:rPr lang="en-US" sz="77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7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캠페인</a:t>
            </a:r>
            <a:endParaRPr lang="en-US" sz="77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algn="l">
              <a:lnSpc>
                <a:spcPts val="7469"/>
              </a:lnSpc>
            </a:pPr>
            <a:r>
              <a:rPr lang="en-US" sz="77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아침밥</a:t>
            </a:r>
            <a:r>
              <a:rPr lang="en-US" sz="77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7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먹기</a:t>
            </a:r>
            <a:r>
              <a:rPr lang="en-US" sz="77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ko-KR" altLang="en-US" sz="77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캠페인</a:t>
            </a:r>
            <a:endParaRPr lang="en-US" sz="77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algn="l">
              <a:lnSpc>
                <a:spcPts val="7469"/>
              </a:lnSpc>
            </a:pPr>
            <a:r>
              <a:rPr lang="en-US" sz="77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시험대비</a:t>
            </a:r>
            <a:r>
              <a:rPr lang="en-US" sz="77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7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화이팅</a:t>
            </a:r>
            <a:r>
              <a:rPr lang="en-US" sz="77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7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행사</a:t>
            </a:r>
            <a:endParaRPr lang="en-US" sz="77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046799" y="7006218"/>
            <a:ext cx="9564288" cy="2539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99"/>
              </a:lnSpc>
            </a:pPr>
            <a:r>
              <a:rPr lang="en-US" sz="9999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학생의 날 행사</a:t>
            </a:r>
          </a:p>
          <a:p>
            <a:pPr algn="l">
              <a:lnSpc>
                <a:spcPts val="9699"/>
              </a:lnSpc>
            </a:pPr>
            <a:r>
              <a:rPr lang="en-US" sz="9999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3학년 졸업식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22868" y="3827192"/>
            <a:ext cx="12750532" cy="5960889"/>
            <a:chOff x="0" y="-57150"/>
            <a:chExt cx="2051743" cy="15699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51743" cy="1512796"/>
            </a:xfrm>
            <a:custGeom>
              <a:avLst/>
              <a:gdLst/>
              <a:ahLst/>
              <a:cxnLst/>
              <a:rect l="l" t="t" r="r" b="b"/>
              <a:pathLst>
                <a:path w="2051743" h="1288932">
                  <a:moveTo>
                    <a:pt x="41740" y="0"/>
                  </a:moveTo>
                  <a:lnTo>
                    <a:pt x="2010004" y="0"/>
                  </a:lnTo>
                  <a:cubicBezTo>
                    <a:pt x="2033056" y="0"/>
                    <a:pt x="2051743" y="18687"/>
                    <a:pt x="2051743" y="41740"/>
                  </a:cubicBezTo>
                  <a:lnTo>
                    <a:pt x="2051743" y="1247192"/>
                  </a:lnTo>
                  <a:cubicBezTo>
                    <a:pt x="2051743" y="1270245"/>
                    <a:pt x="2033056" y="1288932"/>
                    <a:pt x="2010004" y="1288932"/>
                  </a:cubicBezTo>
                  <a:lnTo>
                    <a:pt x="41740" y="1288932"/>
                  </a:lnTo>
                  <a:cubicBezTo>
                    <a:pt x="18687" y="1288932"/>
                    <a:pt x="0" y="1270245"/>
                    <a:pt x="0" y="1247192"/>
                  </a:cubicBezTo>
                  <a:lnTo>
                    <a:pt x="0" y="41740"/>
                  </a:lnTo>
                  <a:cubicBezTo>
                    <a:pt x="0" y="18687"/>
                    <a:pt x="18687" y="0"/>
                    <a:pt x="41740" y="0"/>
                  </a:cubicBezTo>
                  <a:close/>
                </a:path>
              </a:pathLst>
            </a:custGeom>
            <a:solidFill>
              <a:srgbClr val="FFCE3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051743" cy="1346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381000" y="6102961"/>
            <a:ext cx="4517246" cy="41148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185189" y="2637"/>
            <a:ext cx="4102811" cy="2954024"/>
          </a:xfrm>
          <a:custGeom>
            <a:avLst/>
            <a:gdLst/>
            <a:ahLst/>
            <a:cxnLst/>
            <a:rect l="l" t="t" r="r" b="b"/>
            <a:pathLst>
              <a:path w="4102811" h="2954024">
                <a:moveTo>
                  <a:pt x="0" y="0"/>
                </a:moveTo>
                <a:lnTo>
                  <a:pt x="4102811" y="0"/>
                </a:lnTo>
                <a:lnTo>
                  <a:pt x="4102811" y="2954024"/>
                </a:lnTo>
                <a:lnTo>
                  <a:pt x="0" y="29540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4090" y="2637"/>
            <a:ext cx="4204138" cy="4114800"/>
          </a:xfrm>
          <a:custGeom>
            <a:avLst/>
            <a:gdLst/>
            <a:ahLst/>
            <a:cxnLst/>
            <a:rect l="l" t="t" r="r" b="b"/>
            <a:pathLst>
              <a:path w="4204138" h="4114800">
                <a:moveTo>
                  <a:pt x="0" y="0"/>
                </a:moveTo>
                <a:lnTo>
                  <a:pt x="4204138" y="0"/>
                </a:lnTo>
                <a:lnTo>
                  <a:pt x="4204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22868" y="1238250"/>
            <a:ext cx="12242263" cy="2539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나는 준비된 학급 공연</a:t>
            </a:r>
          </a:p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기획자 (생일잔치)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41274" y="4195738"/>
            <a:ext cx="13084526" cy="6950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</a:pPr>
            <a:r>
              <a:rPr lang="en-US" sz="6000" dirty="0" err="1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준비</a:t>
            </a:r>
            <a:r>
              <a:rPr lang="en-US" sz="6000" dirty="0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6000" dirty="0" err="1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순서</a:t>
            </a:r>
            <a:endParaRPr lang="en-US" sz="6000" dirty="0">
              <a:solidFill>
                <a:srgbClr val="FF3131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생일조사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및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월별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기록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케익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및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파티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예산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배분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이달의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생일자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파악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원하는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파티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/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케익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조사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케익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및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파티준비물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준비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FontTx/>
              <a:buAutoNum type="arabicPeriod"/>
            </a:pPr>
            <a:r>
              <a:rPr lang="en-US" altLang="ko-KR" sz="60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교실꾸미기</a:t>
            </a:r>
            <a:r>
              <a:rPr lang="en-US" altLang="ko-KR" sz="60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/</a:t>
            </a:r>
            <a:r>
              <a:rPr lang="en-US" altLang="ko-KR" sz="60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생일노래</a:t>
            </a:r>
            <a:r>
              <a:rPr lang="en-US" altLang="ko-KR" sz="60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준</a:t>
            </a:r>
            <a:r>
              <a:rPr lang="ko-KR" altLang="en-US" sz="60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비</a:t>
            </a:r>
            <a:r>
              <a:rPr lang="en-US" altLang="ko-KR" sz="60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/ </a:t>
            </a:r>
            <a:r>
              <a:rPr lang="ko-KR" altLang="en-US" sz="60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당일영상촬영</a:t>
            </a:r>
            <a:endParaRPr lang="en-US" altLang="ko-KR" sz="56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FontTx/>
              <a:buAutoNum type="arabicPeriod"/>
            </a:pPr>
            <a:endParaRPr lang="en-US" altLang="ko-KR" sz="60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456BB7CD-70BE-494B-9EA8-B371F55AD4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18242" r="4456" b="32761"/>
          <a:stretch/>
        </p:blipFill>
        <p:spPr>
          <a:xfrm>
            <a:off x="10681591" y="5143500"/>
            <a:ext cx="7225409" cy="3287122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5533917" y="7200900"/>
            <a:ext cx="2754083" cy="2907382"/>
          </a:xfrm>
          <a:custGeom>
            <a:avLst/>
            <a:gdLst/>
            <a:ahLst/>
            <a:cxnLst/>
            <a:rect l="l" t="t" r="r" b="b"/>
            <a:pathLst>
              <a:path w="2754083" h="2907382">
                <a:moveTo>
                  <a:pt x="0" y="0"/>
                </a:moveTo>
                <a:lnTo>
                  <a:pt x="2754083" y="0"/>
                </a:lnTo>
                <a:lnTo>
                  <a:pt x="2754083" y="2907382"/>
                </a:lnTo>
                <a:lnTo>
                  <a:pt x="0" y="29073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4246" y="4135751"/>
            <a:ext cx="9356116" cy="6022747"/>
            <a:chOff x="0" y="0"/>
            <a:chExt cx="2464162" cy="15061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64162" cy="1506167"/>
            </a:xfrm>
            <a:custGeom>
              <a:avLst/>
              <a:gdLst/>
              <a:ahLst/>
              <a:cxnLst/>
              <a:rect l="l" t="t" r="r" b="b"/>
              <a:pathLst>
                <a:path w="2464162" h="1506167">
                  <a:moveTo>
                    <a:pt x="34754" y="0"/>
                  </a:moveTo>
                  <a:lnTo>
                    <a:pt x="2429408" y="0"/>
                  </a:lnTo>
                  <a:cubicBezTo>
                    <a:pt x="2448602" y="0"/>
                    <a:pt x="2464162" y="15560"/>
                    <a:pt x="2464162" y="34754"/>
                  </a:cubicBezTo>
                  <a:lnTo>
                    <a:pt x="2464162" y="1471413"/>
                  </a:lnTo>
                  <a:cubicBezTo>
                    <a:pt x="2464162" y="1490607"/>
                    <a:pt x="2448602" y="1506167"/>
                    <a:pt x="2429408" y="1506167"/>
                  </a:cubicBezTo>
                  <a:lnTo>
                    <a:pt x="34754" y="1506167"/>
                  </a:lnTo>
                  <a:cubicBezTo>
                    <a:pt x="15560" y="1506167"/>
                    <a:pt x="0" y="1490607"/>
                    <a:pt x="0" y="1471413"/>
                  </a:cubicBezTo>
                  <a:lnTo>
                    <a:pt x="0" y="34754"/>
                  </a:lnTo>
                  <a:cubicBezTo>
                    <a:pt x="0" y="15560"/>
                    <a:pt x="15560" y="0"/>
                    <a:pt x="34754" y="0"/>
                  </a:cubicBezTo>
                  <a:close/>
                </a:path>
              </a:pathLst>
            </a:custGeom>
            <a:solidFill>
              <a:srgbClr val="FFCE3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464162" cy="1563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011066" y="8295393"/>
            <a:ext cx="3550623" cy="3234295"/>
          </a:xfrm>
          <a:custGeom>
            <a:avLst/>
            <a:gdLst/>
            <a:ahLst/>
            <a:cxnLst/>
            <a:rect l="l" t="t" r="r" b="b"/>
            <a:pathLst>
              <a:path w="3550623" h="3234295">
                <a:moveTo>
                  <a:pt x="0" y="0"/>
                </a:moveTo>
                <a:lnTo>
                  <a:pt x="3550623" y="0"/>
                </a:lnTo>
                <a:lnTo>
                  <a:pt x="3550623" y="3234295"/>
                </a:lnTo>
                <a:lnTo>
                  <a:pt x="0" y="32342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208" y="162250"/>
            <a:ext cx="3884077" cy="3811251"/>
          </a:xfrm>
          <a:custGeom>
            <a:avLst/>
            <a:gdLst/>
            <a:ahLst/>
            <a:cxnLst/>
            <a:rect l="l" t="t" r="r" b="b"/>
            <a:pathLst>
              <a:path w="3884077" h="3811251">
                <a:moveTo>
                  <a:pt x="0" y="0"/>
                </a:moveTo>
                <a:lnTo>
                  <a:pt x="3884077" y="0"/>
                </a:lnTo>
                <a:lnTo>
                  <a:pt x="3884077" y="3811251"/>
                </a:lnTo>
                <a:lnTo>
                  <a:pt x="0" y="38112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22868" y="1238250"/>
            <a:ext cx="12242263" cy="2539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나는 준비된 학급 공연</a:t>
            </a:r>
          </a:p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기획자 (스승의 날)</a:t>
            </a:r>
          </a:p>
        </p:txBody>
      </p:sp>
      <p:sp>
        <p:nvSpPr>
          <p:cNvPr id="9" name="Freeform 9"/>
          <p:cNvSpPr/>
          <p:nvPr/>
        </p:nvSpPr>
        <p:spPr>
          <a:xfrm>
            <a:off x="14185189" y="2637"/>
            <a:ext cx="4102811" cy="2954024"/>
          </a:xfrm>
          <a:custGeom>
            <a:avLst/>
            <a:gdLst/>
            <a:ahLst/>
            <a:cxnLst/>
            <a:rect l="l" t="t" r="r" b="b"/>
            <a:pathLst>
              <a:path w="4102811" h="2954024">
                <a:moveTo>
                  <a:pt x="0" y="0"/>
                </a:moveTo>
                <a:lnTo>
                  <a:pt x="4102811" y="0"/>
                </a:lnTo>
                <a:lnTo>
                  <a:pt x="4102811" y="2954024"/>
                </a:lnTo>
                <a:lnTo>
                  <a:pt x="0" y="29540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67434" y="4202028"/>
            <a:ext cx="9356116" cy="5337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</a:pPr>
            <a:r>
              <a:rPr lang="en-US" sz="6000" dirty="0" err="1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준비</a:t>
            </a:r>
            <a:r>
              <a:rPr lang="en-US" sz="6000" dirty="0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6000" dirty="0" err="1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순서</a:t>
            </a:r>
            <a:endParaRPr lang="en-US" sz="6000" dirty="0">
              <a:solidFill>
                <a:srgbClr val="FF3131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스승의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날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의미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파악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담임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교사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성격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파악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행사에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대한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학생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수요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조사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스승의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날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행사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예산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설정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교실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꾸미기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및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상장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만들기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당일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영상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촬영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526738" y="3802928"/>
            <a:ext cx="7316901" cy="6109612"/>
          </a:xfrm>
          <a:custGeom>
            <a:avLst/>
            <a:gdLst/>
            <a:ahLst/>
            <a:cxnLst/>
            <a:rect l="l" t="t" r="r" b="b"/>
            <a:pathLst>
              <a:path w="7316901" h="6109612">
                <a:moveTo>
                  <a:pt x="0" y="0"/>
                </a:moveTo>
                <a:lnTo>
                  <a:pt x="7316900" y="0"/>
                </a:lnTo>
                <a:lnTo>
                  <a:pt x="7316900" y="6109612"/>
                </a:lnTo>
                <a:lnTo>
                  <a:pt x="0" y="61096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45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7971" y="4489259"/>
            <a:ext cx="10702787" cy="5718727"/>
            <a:chOff x="0" y="0"/>
            <a:chExt cx="2464162" cy="1506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4162" cy="1506167"/>
            </a:xfrm>
            <a:custGeom>
              <a:avLst/>
              <a:gdLst/>
              <a:ahLst/>
              <a:cxnLst/>
              <a:rect l="l" t="t" r="r" b="b"/>
              <a:pathLst>
                <a:path w="2464162" h="1506167">
                  <a:moveTo>
                    <a:pt x="34754" y="0"/>
                  </a:moveTo>
                  <a:lnTo>
                    <a:pt x="2429408" y="0"/>
                  </a:lnTo>
                  <a:cubicBezTo>
                    <a:pt x="2448602" y="0"/>
                    <a:pt x="2464162" y="15560"/>
                    <a:pt x="2464162" y="34754"/>
                  </a:cubicBezTo>
                  <a:lnTo>
                    <a:pt x="2464162" y="1471413"/>
                  </a:lnTo>
                  <a:cubicBezTo>
                    <a:pt x="2464162" y="1490607"/>
                    <a:pt x="2448602" y="1506167"/>
                    <a:pt x="2429408" y="1506167"/>
                  </a:cubicBezTo>
                  <a:lnTo>
                    <a:pt x="34754" y="1506167"/>
                  </a:lnTo>
                  <a:cubicBezTo>
                    <a:pt x="15560" y="1506167"/>
                    <a:pt x="0" y="1490607"/>
                    <a:pt x="0" y="1471413"/>
                  </a:cubicBezTo>
                  <a:lnTo>
                    <a:pt x="0" y="34754"/>
                  </a:lnTo>
                  <a:cubicBezTo>
                    <a:pt x="0" y="15560"/>
                    <a:pt x="15560" y="0"/>
                    <a:pt x="34754" y="0"/>
                  </a:cubicBezTo>
                  <a:close/>
                </a:path>
              </a:pathLst>
            </a:custGeom>
            <a:solidFill>
              <a:srgbClr val="FFCE3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464162" cy="1563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022868" y="1238250"/>
            <a:ext cx="12242263" cy="2539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나는 준비된 학급 공연</a:t>
            </a:r>
          </a:p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기획자 (졸업식)</a:t>
            </a:r>
          </a:p>
        </p:txBody>
      </p:sp>
      <p:sp>
        <p:nvSpPr>
          <p:cNvPr id="7" name="Freeform 7"/>
          <p:cNvSpPr/>
          <p:nvPr/>
        </p:nvSpPr>
        <p:spPr>
          <a:xfrm>
            <a:off x="14185189" y="2637"/>
            <a:ext cx="4102811" cy="2954024"/>
          </a:xfrm>
          <a:custGeom>
            <a:avLst/>
            <a:gdLst/>
            <a:ahLst/>
            <a:cxnLst/>
            <a:rect l="l" t="t" r="r" b="b"/>
            <a:pathLst>
              <a:path w="4102811" h="2954024">
                <a:moveTo>
                  <a:pt x="0" y="0"/>
                </a:moveTo>
                <a:lnTo>
                  <a:pt x="4102811" y="0"/>
                </a:lnTo>
                <a:lnTo>
                  <a:pt x="4102811" y="2954024"/>
                </a:lnTo>
                <a:lnTo>
                  <a:pt x="0" y="2954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3517" y="765232"/>
            <a:ext cx="4013726" cy="3013017"/>
          </a:xfrm>
          <a:custGeom>
            <a:avLst/>
            <a:gdLst/>
            <a:ahLst/>
            <a:cxnLst/>
            <a:rect l="l" t="t" r="r" b="b"/>
            <a:pathLst>
              <a:path w="4013726" h="3013017">
                <a:moveTo>
                  <a:pt x="0" y="0"/>
                </a:moveTo>
                <a:lnTo>
                  <a:pt x="4013726" y="0"/>
                </a:lnTo>
                <a:lnTo>
                  <a:pt x="4013726" y="3013017"/>
                </a:lnTo>
                <a:lnTo>
                  <a:pt x="0" y="30130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742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77600" y="4489259"/>
            <a:ext cx="6672429" cy="5669239"/>
          </a:xfrm>
          <a:custGeom>
            <a:avLst/>
            <a:gdLst/>
            <a:ahLst/>
            <a:cxnLst/>
            <a:rect l="l" t="t" r="r" b="b"/>
            <a:pathLst>
              <a:path w="7660955" h="5669239">
                <a:moveTo>
                  <a:pt x="0" y="0"/>
                </a:moveTo>
                <a:lnTo>
                  <a:pt x="7660955" y="0"/>
                </a:lnTo>
                <a:lnTo>
                  <a:pt x="7660955" y="5669239"/>
                </a:lnTo>
                <a:lnTo>
                  <a:pt x="0" y="56692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41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7200" y="4547661"/>
            <a:ext cx="10346716" cy="5411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</a:pPr>
            <a:r>
              <a:rPr lang="en-US" sz="6000" dirty="0" err="1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준비</a:t>
            </a:r>
            <a:r>
              <a:rPr lang="en-US" sz="6000" dirty="0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6000" dirty="0" err="1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순서</a:t>
            </a:r>
            <a:endParaRPr lang="en-US" sz="6000" dirty="0">
              <a:solidFill>
                <a:srgbClr val="FF3131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졸업식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컨셉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생각하기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행사에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대한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학생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수요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조사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행사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물품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구입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롤링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페이퍼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작성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노래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선정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및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음향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점검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단체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사진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촬영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726977" y="6783506"/>
            <a:ext cx="3550623" cy="3234295"/>
          </a:xfrm>
          <a:custGeom>
            <a:avLst/>
            <a:gdLst/>
            <a:ahLst/>
            <a:cxnLst/>
            <a:rect l="l" t="t" r="r" b="b"/>
            <a:pathLst>
              <a:path w="3550623" h="3234295">
                <a:moveTo>
                  <a:pt x="0" y="0"/>
                </a:moveTo>
                <a:lnTo>
                  <a:pt x="3550623" y="0"/>
                </a:lnTo>
                <a:lnTo>
                  <a:pt x="3550623" y="3234295"/>
                </a:lnTo>
                <a:lnTo>
                  <a:pt x="0" y="3234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45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4246" y="4185723"/>
            <a:ext cx="9356116" cy="5972776"/>
            <a:chOff x="0" y="0"/>
            <a:chExt cx="2464162" cy="1506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4162" cy="1506167"/>
            </a:xfrm>
            <a:custGeom>
              <a:avLst/>
              <a:gdLst/>
              <a:ahLst/>
              <a:cxnLst/>
              <a:rect l="l" t="t" r="r" b="b"/>
              <a:pathLst>
                <a:path w="2464162" h="1506167">
                  <a:moveTo>
                    <a:pt x="34754" y="0"/>
                  </a:moveTo>
                  <a:lnTo>
                    <a:pt x="2429408" y="0"/>
                  </a:lnTo>
                  <a:cubicBezTo>
                    <a:pt x="2448602" y="0"/>
                    <a:pt x="2464162" y="15560"/>
                    <a:pt x="2464162" y="34754"/>
                  </a:cubicBezTo>
                  <a:lnTo>
                    <a:pt x="2464162" y="1471413"/>
                  </a:lnTo>
                  <a:cubicBezTo>
                    <a:pt x="2464162" y="1490607"/>
                    <a:pt x="2448602" y="1506167"/>
                    <a:pt x="2429408" y="1506167"/>
                  </a:cubicBezTo>
                  <a:lnTo>
                    <a:pt x="34754" y="1506167"/>
                  </a:lnTo>
                  <a:cubicBezTo>
                    <a:pt x="15560" y="1506167"/>
                    <a:pt x="0" y="1490607"/>
                    <a:pt x="0" y="1471413"/>
                  </a:cubicBezTo>
                  <a:lnTo>
                    <a:pt x="0" y="34754"/>
                  </a:lnTo>
                  <a:cubicBezTo>
                    <a:pt x="0" y="15560"/>
                    <a:pt x="15560" y="0"/>
                    <a:pt x="34754" y="0"/>
                  </a:cubicBezTo>
                  <a:close/>
                </a:path>
              </a:pathLst>
            </a:custGeom>
            <a:solidFill>
              <a:srgbClr val="FFCE3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464162" cy="1563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248400" y="6838315"/>
            <a:ext cx="3550623" cy="3234295"/>
          </a:xfrm>
          <a:custGeom>
            <a:avLst/>
            <a:gdLst/>
            <a:ahLst/>
            <a:cxnLst/>
            <a:rect l="l" t="t" r="r" b="b"/>
            <a:pathLst>
              <a:path w="3550623" h="3234295">
                <a:moveTo>
                  <a:pt x="0" y="0"/>
                </a:moveTo>
                <a:lnTo>
                  <a:pt x="3550623" y="0"/>
                </a:lnTo>
                <a:lnTo>
                  <a:pt x="3550623" y="3234295"/>
                </a:lnTo>
                <a:lnTo>
                  <a:pt x="0" y="3234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22868" y="1238250"/>
            <a:ext cx="12242263" cy="2539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나는 준비된 학급 공연</a:t>
            </a:r>
          </a:p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기획자 (연극)</a:t>
            </a:r>
          </a:p>
        </p:txBody>
      </p:sp>
      <p:sp>
        <p:nvSpPr>
          <p:cNvPr id="7" name="Freeform 7"/>
          <p:cNvSpPr/>
          <p:nvPr/>
        </p:nvSpPr>
        <p:spPr>
          <a:xfrm>
            <a:off x="14185189" y="2637"/>
            <a:ext cx="4102811" cy="2954024"/>
          </a:xfrm>
          <a:custGeom>
            <a:avLst/>
            <a:gdLst/>
            <a:ahLst/>
            <a:cxnLst/>
            <a:rect l="l" t="t" r="r" b="b"/>
            <a:pathLst>
              <a:path w="4102811" h="2954024">
                <a:moveTo>
                  <a:pt x="0" y="0"/>
                </a:moveTo>
                <a:lnTo>
                  <a:pt x="4102811" y="0"/>
                </a:lnTo>
                <a:lnTo>
                  <a:pt x="4102811" y="2954024"/>
                </a:lnTo>
                <a:lnTo>
                  <a:pt x="0" y="2954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346075"/>
            <a:ext cx="4147643" cy="3432175"/>
          </a:xfrm>
          <a:custGeom>
            <a:avLst/>
            <a:gdLst/>
            <a:ahLst/>
            <a:cxnLst/>
            <a:rect l="l" t="t" r="r" b="b"/>
            <a:pathLst>
              <a:path w="4147643" h="3432175">
                <a:moveTo>
                  <a:pt x="0" y="0"/>
                </a:moveTo>
                <a:lnTo>
                  <a:pt x="4147643" y="0"/>
                </a:lnTo>
                <a:lnTo>
                  <a:pt x="4147643" y="3432174"/>
                </a:lnTo>
                <a:lnTo>
                  <a:pt x="0" y="34321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20361" y="4185723"/>
            <a:ext cx="7950449" cy="5972775"/>
          </a:xfrm>
          <a:custGeom>
            <a:avLst/>
            <a:gdLst/>
            <a:ahLst/>
            <a:cxnLst/>
            <a:rect l="l" t="t" r="r" b="b"/>
            <a:pathLst>
              <a:path w="7950449" h="5972775">
                <a:moveTo>
                  <a:pt x="0" y="0"/>
                </a:moveTo>
                <a:lnTo>
                  <a:pt x="7950449" y="0"/>
                </a:lnTo>
                <a:lnTo>
                  <a:pt x="7950449" y="5972775"/>
                </a:lnTo>
                <a:lnTo>
                  <a:pt x="0" y="59727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64246" y="4574984"/>
            <a:ext cx="9356116" cy="5411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</a:pPr>
            <a:r>
              <a:rPr lang="en-US" sz="6000" dirty="0" err="1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준비</a:t>
            </a:r>
            <a:r>
              <a:rPr lang="en-US" sz="6000" dirty="0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6000" dirty="0" err="1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순서</a:t>
            </a:r>
            <a:endParaRPr lang="en-US" sz="6000" dirty="0">
              <a:solidFill>
                <a:srgbClr val="FF3131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주제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선정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연극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대본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구성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ko-KR" alt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배역분다</a:t>
            </a:r>
            <a:endParaRPr lang="en-US" altLang="ko-KR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ko-KR" alt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공연연습 </a:t>
            </a:r>
            <a:endParaRPr lang="en-US" altLang="ko-KR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ko-KR" alt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의상준비</a:t>
            </a:r>
            <a:endParaRPr lang="en-US" altLang="ko-KR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ko-KR" alt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공연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45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5646" y="3801976"/>
            <a:ext cx="9356116" cy="6380249"/>
            <a:chOff x="0" y="0"/>
            <a:chExt cx="2464162" cy="1506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4162" cy="1506167"/>
            </a:xfrm>
            <a:custGeom>
              <a:avLst/>
              <a:gdLst/>
              <a:ahLst/>
              <a:cxnLst/>
              <a:rect l="l" t="t" r="r" b="b"/>
              <a:pathLst>
                <a:path w="2464162" h="1506167">
                  <a:moveTo>
                    <a:pt x="34754" y="0"/>
                  </a:moveTo>
                  <a:lnTo>
                    <a:pt x="2429408" y="0"/>
                  </a:lnTo>
                  <a:cubicBezTo>
                    <a:pt x="2448602" y="0"/>
                    <a:pt x="2464162" y="15560"/>
                    <a:pt x="2464162" y="34754"/>
                  </a:cubicBezTo>
                  <a:lnTo>
                    <a:pt x="2464162" y="1471413"/>
                  </a:lnTo>
                  <a:cubicBezTo>
                    <a:pt x="2464162" y="1490607"/>
                    <a:pt x="2448602" y="1506167"/>
                    <a:pt x="2429408" y="1506167"/>
                  </a:cubicBezTo>
                  <a:lnTo>
                    <a:pt x="34754" y="1506167"/>
                  </a:lnTo>
                  <a:cubicBezTo>
                    <a:pt x="15560" y="1506167"/>
                    <a:pt x="0" y="1490607"/>
                    <a:pt x="0" y="1471413"/>
                  </a:cubicBezTo>
                  <a:lnTo>
                    <a:pt x="0" y="34754"/>
                  </a:lnTo>
                  <a:cubicBezTo>
                    <a:pt x="0" y="15560"/>
                    <a:pt x="15560" y="0"/>
                    <a:pt x="34754" y="0"/>
                  </a:cubicBezTo>
                  <a:close/>
                </a:path>
              </a:pathLst>
            </a:custGeom>
            <a:solidFill>
              <a:srgbClr val="FFCE3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464162" cy="1563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11066" y="8295393"/>
            <a:ext cx="3550623" cy="3234295"/>
          </a:xfrm>
          <a:custGeom>
            <a:avLst/>
            <a:gdLst/>
            <a:ahLst/>
            <a:cxnLst/>
            <a:rect l="l" t="t" r="r" b="b"/>
            <a:pathLst>
              <a:path w="3550623" h="3234295">
                <a:moveTo>
                  <a:pt x="0" y="0"/>
                </a:moveTo>
                <a:lnTo>
                  <a:pt x="3550623" y="0"/>
                </a:lnTo>
                <a:lnTo>
                  <a:pt x="3550623" y="3234295"/>
                </a:lnTo>
                <a:lnTo>
                  <a:pt x="0" y="3234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22868" y="1238250"/>
            <a:ext cx="12242263" cy="2539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나는</a:t>
            </a:r>
            <a:r>
              <a:rPr lang="en-US" sz="99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준비된</a:t>
            </a:r>
            <a:r>
              <a:rPr lang="en-US" sz="99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ko-KR" altLang="en-US" sz="99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학교</a:t>
            </a:r>
            <a:r>
              <a:rPr lang="en-US" sz="99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공연</a:t>
            </a:r>
            <a:endParaRPr lang="en-US" sz="9999" dirty="0">
              <a:solidFill>
                <a:srgbClr val="FFFFFF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algn="ctr">
              <a:lnSpc>
                <a:spcPts val="9699"/>
              </a:lnSpc>
            </a:pPr>
            <a:r>
              <a:rPr lang="en-US" sz="99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기획자</a:t>
            </a:r>
            <a:r>
              <a:rPr lang="en-US" sz="99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(</a:t>
            </a:r>
            <a:r>
              <a:rPr lang="en-US" sz="99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버스킹</a:t>
            </a:r>
            <a:r>
              <a:rPr lang="en-US" sz="99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)</a:t>
            </a:r>
          </a:p>
        </p:txBody>
      </p:sp>
      <p:sp>
        <p:nvSpPr>
          <p:cNvPr id="7" name="Freeform 7"/>
          <p:cNvSpPr/>
          <p:nvPr/>
        </p:nvSpPr>
        <p:spPr>
          <a:xfrm>
            <a:off x="14185189" y="2637"/>
            <a:ext cx="4102811" cy="2954024"/>
          </a:xfrm>
          <a:custGeom>
            <a:avLst/>
            <a:gdLst/>
            <a:ahLst/>
            <a:cxnLst/>
            <a:rect l="l" t="t" r="r" b="b"/>
            <a:pathLst>
              <a:path w="4102811" h="2954024">
                <a:moveTo>
                  <a:pt x="0" y="0"/>
                </a:moveTo>
                <a:lnTo>
                  <a:pt x="4102811" y="0"/>
                </a:lnTo>
                <a:lnTo>
                  <a:pt x="4102811" y="2954024"/>
                </a:lnTo>
                <a:lnTo>
                  <a:pt x="0" y="2954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250" y="688937"/>
            <a:ext cx="4010615" cy="3429076"/>
          </a:xfrm>
          <a:custGeom>
            <a:avLst/>
            <a:gdLst/>
            <a:ahLst/>
            <a:cxnLst/>
            <a:rect l="l" t="t" r="r" b="b"/>
            <a:pathLst>
              <a:path w="4010615" h="3429076">
                <a:moveTo>
                  <a:pt x="0" y="0"/>
                </a:moveTo>
                <a:lnTo>
                  <a:pt x="4010615" y="0"/>
                </a:lnTo>
                <a:lnTo>
                  <a:pt x="4010615" y="3429076"/>
                </a:lnTo>
                <a:lnTo>
                  <a:pt x="0" y="3429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40446" y="4141740"/>
            <a:ext cx="9356116" cy="5337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</a:pPr>
            <a:r>
              <a:rPr lang="en-US" sz="6000" dirty="0" err="1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준비</a:t>
            </a:r>
            <a:r>
              <a:rPr lang="en-US" sz="6000" dirty="0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6000" dirty="0" err="1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순서</a:t>
            </a:r>
            <a:endParaRPr lang="en-US" sz="6000" dirty="0">
              <a:solidFill>
                <a:srgbClr val="FF3131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주제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선정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참여자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신청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받기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참여자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선정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및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무대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컨셉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기획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무대</a:t>
            </a:r>
            <a:r>
              <a:rPr lang="en-US" sz="5800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꾸미기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연습하기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1252221" lvl="1" indent="-626111" algn="just">
              <a:lnSpc>
                <a:spcPts val="5974"/>
              </a:lnSpc>
              <a:buAutoNum type="arabicPeriod"/>
            </a:pPr>
            <a:r>
              <a:rPr lang="en-US" sz="5800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공연하기</a:t>
            </a:r>
            <a:endParaRPr lang="en-US" sz="5800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043CB7B-4455-46AA-A36A-56DE2C5AC5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839" r="-3115"/>
          <a:stretch/>
        </p:blipFill>
        <p:spPr>
          <a:xfrm>
            <a:off x="10196562" y="3778249"/>
            <a:ext cx="8091438" cy="64039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1592" y="-85725"/>
            <a:ext cx="4910563" cy="4437363"/>
          </a:xfrm>
          <a:custGeom>
            <a:avLst/>
            <a:gdLst/>
            <a:ahLst/>
            <a:cxnLst/>
            <a:rect l="l" t="t" r="r" b="b"/>
            <a:pathLst>
              <a:path w="4910563" h="4437363">
                <a:moveTo>
                  <a:pt x="0" y="0"/>
                </a:moveTo>
                <a:lnTo>
                  <a:pt x="4910562" y="0"/>
                </a:lnTo>
                <a:lnTo>
                  <a:pt x="4910562" y="4437363"/>
                </a:lnTo>
                <a:lnTo>
                  <a:pt x="0" y="4437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3949030" y="-85725"/>
            <a:ext cx="4910563" cy="4437363"/>
          </a:xfrm>
          <a:custGeom>
            <a:avLst/>
            <a:gdLst/>
            <a:ahLst/>
            <a:cxnLst/>
            <a:rect l="l" t="t" r="r" b="b"/>
            <a:pathLst>
              <a:path w="4910563" h="4437363">
                <a:moveTo>
                  <a:pt x="4910562" y="0"/>
                </a:moveTo>
                <a:lnTo>
                  <a:pt x="0" y="0"/>
                </a:lnTo>
                <a:lnTo>
                  <a:pt x="0" y="4437363"/>
                </a:lnTo>
                <a:lnTo>
                  <a:pt x="4910562" y="4437363"/>
                </a:lnTo>
                <a:lnTo>
                  <a:pt x="49105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5038" y="3734890"/>
            <a:ext cx="4847311" cy="2361962"/>
          </a:xfrm>
          <a:custGeom>
            <a:avLst/>
            <a:gdLst/>
            <a:ahLst/>
            <a:cxnLst/>
            <a:rect l="l" t="t" r="r" b="b"/>
            <a:pathLst>
              <a:path w="4847311" h="2361962">
                <a:moveTo>
                  <a:pt x="0" y="0"/>
                </a:moveTo>
                <a:lnTo>
                  <a:pt x="4847311" y="0"/>
                </a:lnTo>
                <a:lnTo>
                  <a:pt x="4847311" y="2361962"/>
                </a:lnTo>
                <a:lnTo>
                  <a:pt x="0" y="23619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84195" y="3685546"/>
            <a:ext cx="5443599" cy="2361962"/>
          </a:xfrm>
          <a:custGeom>
            <a:avLst/>
            <a:gdLst/>
            <a:ahLst/>
            <a:cxnLst/>
            <a:rect l="l" t="t" r="r" b="b"/>
            <a:pathLst>
              <a:path w="4847311" h="2361962">
                <a:moveTo>
                  <a:pt x="0" y="0"/>
                </a:moveTo>
                <a:lnTo>
                  <a:pt x="4847310" y="0"/>
                </a:lnTo>
                <a:lnTo>
                  <a:pt x="4847310" y="2361962"/>
                </a:lnTo>
                <a:lnTo>
                  <a:pt x="0" y="23619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49051" y="3962519"/>
            <a:ext cx="4847311" cy="2361962"/>
          </a:xfrm>
          <a:custGeom>
            <a:avLst/>
            <a:gdLst/>
            <a:ahLst/>
            <a:cxnLst/>
            <a:rect l="l" t="t" r="r" b="b"/>
            <a:pathLst>
              <a:path w="4847311" h="2361962">
                <a:moveTo>
                  <a:pt x="0" y="0"/>
                </a:moveTo>
                <a:lnTo>
                  <a:pt x="4847311" y="0"/>
                </a:lnTo>
                <a:lnTo>
                  <a:pt x="4847311" y="2361962"/>
                </a:lnTo>
                <a:lnTo>
                  <a:pt x="0" y="23619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49438" y="3186903"/>
            <a:ext cx="810304" cy="1314652"/>
          </a:xfrm>
          <a:custGeom>
            <a:avLst/>
            <a:gdLst/>
            <a:ahLst/>
            <a:cxnLst/>
            <a:rect l="l" t="t" r="r" b="b"/>
            <a:pathLst>
              <a:path w="810304" h="1314652">
                <a:moveTo>
                  <a:pt x="0" y="0"/>
                </a:moveTo>
                <a:lnTo>
                  <a:pt x="810304" y="0"/>
                </a:lnTo>
                <a:lnTo>
                  <a:pt x="810304" y="1314652"/>
                </a:lnTo>
                <a:lnTo>
                  <a:pt x="0" y="1314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00842" y="2829716"/>
            <a:ext cx="810304" cy="1314652"/>
          </a:xfrm>
          <a:custGeom>
            <a:avLst/>
            <a:gdLst/>
            <a:ahLst/>
            <a:cxnLst/>
            <a:rect l="l" t="t" r="r" b="b"/>
            <a:pathLst>
              <a:path w="810304" h="1314652">
                <a:moveTo>
                  <a:pt x="0" y="0"/>
                </a:moveTo>
                <a:lnTo>
                  <a:pt x="810304" y="0"/>
                </a:lnTo>
                <a:lnTo>
                  <a:pt x="810304" y="1314652"/>
                </a:lnTo>
                <a:lnTo>
                  <a:pt x="0" y="1314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48717" y="2949169"/>
            <a:ext cx="810304" cy="1314652"/>
          </a:xfrm>
          <a:custGeom>
            <a:avLst/>
            <a:gdLst/>
            <a:ahLst/>
            <a:cxnLst/>
            <a:rect l="l" t="t" r="r" b="b"/>
            <a:pathLst>
              <a:path w="810304" h="1314652">
                <a:moveTo>
                  <a:pt x="0" y="0"/>
                </a:moveTo>
                <a:lnTo>
                  <a:pt x="810304" y="0"/>
                </a:lnTo>
                <a:lnTo>
                  <a:pt x="810304" y="1314652"/>
                </a:lnTo>
                <a:lnTo>
                  <a:pt x="0" y="1314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659189" y="662295"/>
            <a:ext cx="8969623" cy="1311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99"/>
              </a:lnSpc>
              <a:spcBef>
                <a:spcPct val="0"/>
              </a:spcBef>
            </a:pPr>
            <a:r>
              <a:rPr lang="en-US" sz="9999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목차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27860" y="4795988"/>
            <a:ext cx="4199333" cy="50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00"/>
              </a:lnSpc>
            </a:pPr>
            <a:r>
              <a:rPr lang="ko-KR" altLang="en-US" sz="4000" b="1" dirty="0">
                <a:solidFill>
                  <a:srgbClr val="000000"/>
                </a:solidFill>
                <a:latin typeface="Britannic Bold" panose="020B0903060703020204" pitchFamily="34" charset="0"/>
                <a:ea typeface="Canva Sans"/>
                <a:cs typeface="Canva Sans"/>
                <a:sym typeface="Canva Sans"/>
              </a:rPr>
              <a:t>직업이란</a:t>
            </a:r>
            <a:endParaRPr lang="en-US" sz="4000" b="1" dirty="0">
              <a:solidFill>
                <a:srgbClr val="000000"/>
              </a:solidFill>
              <a:latin typeface="Britannic Bold" panose="020B0903060703020204" pitchFamily="34" charset="0"/>
              <a:ea typeface="Canva Sans"/>
              <a:cs typeface="Canva Sans"/>
              <a:sym typeface="Canva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162800" y="4230094"/>
            <a:ext cx="4080866" cy="1307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ko-KR" altLang="en-US" sz="3000" b="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나에게 어울리는 직업은</a:t>
            </a:r>
            <a:r>
              <a:rPr lang="en-US" altLang="ko-KR" sz="3000" b="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?</a:t>
            </a:r>
          </a:p>
          <a:p>
            <a:pPr marL="0" lvl="0" indent="0" algn="ctr">
              <a:lnSpc>
                <a:spcPct val="150000"/>
              </a:lnSpc>
            </a:pPr>
            <a:r>
              <a:rPr lang="ko-KR" altLang="en-US" sz="3000" b="1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커리어넷활용</a:t>
            </a:r>
            <a:endParaRPr lang="en-US" sz="3000" b="1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773039" y="4587672"/>
            <a:ext cx="419933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ko-KR" altLang="en-US" sz="4000" b="1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진로로드맵</a:t>
            </a:r>
            <a:r>
              <a:rPr lang="ko-KR" altLang="en-US" sz="4000" b="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endParaRPr lang="en-US" altLang="ko-KR" sz="4000" b="1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0" lvl="0" indent="0" algn="ctr"/>
            <a:r>
              <a:rPr lang="ko-KR" altLang="en-US" sz="4000" b="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작성하기</a:t>
            </a:r>
            <a:endParaRPr lang="en-US" sz="4000" b="1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895601" y="7095892"/>
            <a:ext cx="5660404" cy="2361962"/>
          </a:xfrm>
          <a:custGeom>
            <a:avLst/>
            <a:gdLst/>
            <a:ahLst/>
            <a:cxnLst/>
            <a:rect l="l" t="t" r="r" b="b"/>
            <a:pathLst>
              <a:path w="4847311" h="2361962">
                <a:moveTo>
                  <a:pt x="0" y="0"/>
                </a:moveTo>
                <a:lnTo>
                  <a:pt x="4847311" y="0"/>
                </a:lnTo>
                <a:lnTo>
                  <a:pt x="4847311" y="2361963"/>
                </a:lnTo>
                <a:lnTo>
                  <a:pt x="0" y="23619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525000" y="6996909"/>
            <a:ext cx="7138721" cy="2361962"/>
          </a:xfrm>
          <a:custGeom>
            <a:avLst/>
            <a:gdLst/>
            <a:ahLst/>
            <a:cxnLst/>
            <a:rect l="l" t="t" r="r" b="b"/>
            <a:pathLst>
              <a:path w="4847311" h="2361962">
                <a:moveTo>
                  <a:pt x="0" y="0"/>
                </a:moveTo>
                <a:lnTo>
                  <a:pt x="4847311" y="0"/>
                </a:lnTo>
                <a:lnTo>
                  <a:pt x="4847311" y="2361963"/>
                </a:lnTo>
                <a:lnTo>
                  <a:pt x="0" y="23619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433797" y="6462701"/>
            <a:ext cx="810304" cy="1314652"/>
          </a:xfrm>
          <a:custGeom>
            <a:avLst/>
            <a:gdLst/>
            <a:ahLst/>
            <a:cxnLst/>
            <a:rect l="l" t="t" r="r" b="b"/>
            <a:pathLst>
              <a:path w="810304" h="1314652">
                <a:moveTo>
                  <a:pt x="0" y="0"/>
                </a:moveTo>
                <a:lnTo>
                  <a:pt x="810304" y="0"/>
                </a:lnTo>
                <a:lnTo>
                  <a:pt x="810304" y="1314653"/>
                </a:lnTo>
                <a:lnTo>
                  <a:pt x="0" y="13146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566146" y="6062302"/>
            <a:ext cx="810304" cy="1314652"/>
          </a:xfrm>
          <a:custGeom>
            <a:avLst/>
            <a:gdLst/>
            <a:ahLst/>
            <a:cxnLst/>
            <a:rect l="l" t="t" r="r" b="b"/>
            <a:pathLst>
              <a:path w="810304" h="1314652">
                <a:moveTo>
                  <a:pt x="0" y="0"/>
                </a:moveTo>
                <a:lnTo>
                  <a:pt x="810304" y="0"/>
                </a:lnTo>
                <a:lnTo>
                  <a:pt x="810304" y="1314653"/>
                </a:lnTo>
                <a:lnTo>
                  <a:pt x="0" y="13146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643534" y="7936999"/>
            <a:ext cx="4357465" cy="1003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00"/>
              </a:lnSpc>
            </a:pPr>
            <a:r>
              <a:rPr lang="ko-KR" altLang="en-US" sz="4000" b="1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구글사이드도구</a:t>
            </a:r>
            <a:endParaRPr lang="en-US" altLang="ko-KR" sz="4000" b="1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0" lvl="0" indent="0" algn="ctr">
              <a:lnSpc>
                <a:spcPts val="3900"/>
              </a:lnSpc>
            </a:pPr>
            <a:r>
              <a:rPr lang="ko-KR" altLang="en-US" sz="4000" b="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방탈출게임</a:t>
            </a:r>
            <a:endParaRPr lang="en-US" sz="4000" b="1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669057" y="7967456"/>
            <a:ext cx="6485343" cy="516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00"/>
              </a:lnSpc>
            </a:pPr>
            <a:r>
              <a:rPr lang="ko-KR" altLang="en-US" sz="3000" b="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   </a:t>
            </a:r>
            <a:r>
              <a:rPr lang="ko-KR" altLang="en-US" sz="4000" b="1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공연계획서작성및</a:t>
            </a:r>
            <a:r>
              <a:rPr lang="ko-KR" altLang="en-US" sz="4000" b="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실행</a:t>
            </a:r>
            <a:endParaRPr lang="en-US" sz="4000" b="1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45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5646" y="3801976"/>
            <a:ext cx="8074954" cy="6380249"/>
            <a:chOff x="0" y="0"/>
            <a:chExt cx="2464162" cy="1506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4162" cy="1506167"/>
            </a:xfrm>
            <a:custGeom>
              <a:avLst/>
              <a:gdLst/>
              <a:ahLst/>
              <a:cxnLst/>
              <a:rect l="l" t="t" r="r" b="b"/>
              <a:pathLst>
                <a:path w="2464162" h="1506167">
                  <a:moveTo>
                    <a:pt x="34754" y="0"/>
                  </a:moveTo>
                  <a:lnTo>
                    <a:pt x="2429408" y="0"/>
                  </a:lnTo>
                  <a:cubicBezTo>
                    <a:pt x="2448602" y="0"/>
                    <a:pt x="2464162" y="15560"/>
                    <a:pt x="2464162" y="34754"/>
                  </a:cubicBezTo>
                  <a:lnTo>
                    <a:pt x="2464162" y="1471413"/>
                  </a:lnTo>
                  <a:cubicBezTo>
                    <a:pt x="2464162" y="1490607"/>
                    <a:pt x="2448602" y="1506167"/>
                    <a:pt x="2429408" y="1506167"/>
                  </a:cubicBezTo>
                  <a:lnTo>
                    <a:pt x="34754" y="1506167"/>
                  </a:lnTo>
                  <a:cubicBezTo>
                    <a:pt x="15560" y="1506167"/>
                    <a:pt x="0" y="1490607"/>
                    <a:pt x="0" y="1471413"/>
                  </a:cubicBezTo>
                  <a:lnTo>
                    <a:pt x="0" y="34754"/>
                  </a:lnTo>
                  <a:cubicBezTo>
                    <a:pt x="0" y="15560"/>
                    <a:pt x="15560" y="0"/>
                    <a:pt x="34754" y="0"/>
                  </a:cubicBezTo>
                  <a:close/>
                </a:path>
              </a:pathLst>
            </a:custGeom>
            <a:solidFill>
              <a:srgbClr val="FFCE3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464162" cy="1563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022868" y="1238250"/>
            <a:ext cx="12242263" cy="2539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나는</a:t>
            </a:r>
            <a:r>
              <a:rPr lang="en-US" sz="99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준비된</a:t>
            </a:r>
            <a:r>
              <a:rPr lang="en-US" sz="99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ko-KR" altLang="en-US" sz="99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학교</a:t>
            </a:r>
            <a:r>
              <a:rPr lang="en-US" sz="99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공연</a:t>
            </a:r>
            <a:endParaRPr lang="en-US" sz="9999" dirty="0">
              <a:solidFill>
                <a:srgbClr val="FFFFFF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algn="ctr">
              <a:lnSpc>
                <a:spcPts val="9699"/>
              </a:lnSpc>
            </a:pPr>
            <a:r>
              <a:rPr lang="en-US" sz="99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기획자</a:t>
            </a:r>
            <a:r>
              <a:rPr lang="en-US" sz="99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(</a:t>
            </a:r>
            <a:r>
              <a:rPr lang="en-US" sz="99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버스킹</a:t>
            </a:r>
            <a:r>
              <a:rPr lang="en-US" sz="99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)</a:t>
            </a:r>
          </a:p>
        </p:txBody>
      </p:sp>
      <p:sp>
        <p:nvSpPr>
          <p:cNvPr id="7" name="Freeform 7"/>
          <p:cNvSpPr/>
          <p:nvPr/>
        </p:nvSpPr>
        <p:spPr>
          <a:xfrm>
            <a:off x="14185189" y="2637"/>
            <a:ext cx="4102811" cy="2954024"/>
          </a:xfrm>
          <a:custGeom>
            <a:avLst/>
            <a:gdLst/>
            <a:ahLst/>
            <a:cxnLst/>
            <a:rect l="l" t="t" r="r" b="b"/>
            <a:pathLst>
              <a:path w="4102811" h="2954024">
                <a:moveTo>
                  <a:pt x="0" y="0"/>
                </a:moveTo>
                <a:lnTo>
                  <a:pt x="4102811" y="0"/>
                </a:lnTo>
                <a:lnTo>
                  <a:pt x="4102811" y="2954024"/>
                </a:lnTo>
                <a:lnTo>
                  <a:pt x="0" y="2954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250" y="688937"/>
            <a:ext cx="4010615" cy="3429076"/>
          </a:xfrm>
          <a:custGeom>
            <a:avLst/>
            <a:gdLst/>
            <a:ahLst/>
            <a:cxnLst/>
            <a:rect l="l" t="t" r="r" b="b"/>
            <a:pathLst>
              <a:path w="4010615" h="3429076">
                <a:moveTo>
                  <a:pt x="0" y="0"/>
                </a:moveTo>
                <a:lnTo>
                  <a:pt x="4010615" y="0"/>
                </a:lnTo>
                <a:lnTo>
                  <a:pt x="4010615" y="3429076"/>
                </a:lnTo>
                <a:lnTo>
                  <a:pt x="0" y="34290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AC9A4419-8CE0-4AC4-BEF1-0EE17026184D}"/>
              </a:ext>
            </a:extLst>
          </p:cNvPr>
          <p:cNvGrpSpPr/>
          <p:nvPr/>
        </p:nvGrpSpPr>
        <p:grpSpPr>
          <a:xfrm>
            <a:off x="8817583" y="3778249"/>
            <a:ext cx="9356116" cy="6380249"/>
            <a:chOff x="0" y="0"/>
            <a:chExt cx="2464162" cy="1506167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DF23AB73-7CEE-439B-A6F6-29359EF4253E}"/>
                </a:ext>
              </a:extLst>
            </p:cNvPr>
            <p:cNvSpPr/>
            <p:nvPr/>
          </p:nvSpPr>
          <p:spPr>
            <a:xfrm>
              <a:off x="0" y="0"/>
              <a:ext cx="2464162" cy="1506167"/>
            </a:xfrm>
            <a:custGeom>
              <a:avLst/>
              <a:gdLst/>
              <a:ahLst/>
              <a:cxnLst/>
              <a:rect l="l" t="t" r="r" b="b"/>
              <a:pathLst>
                <a:path w="2464162" h="1506167">
                  <a:moveTo>
                    <a:pt x="34754" y="0"/>
                  </a:moveTo>
                  <a:lnTo>
                    <a:pt x="2429408" y="0"/>
                  </a:lnTo>
                  <a:cubicBezTo>
                    <a:pt x="2448602" y="0"/>
                    <a:pt x="2464162" y="15560"/>
                    <a:pt x="2464162" y="34754"/>
                  </a:cubicBezTo>
                  <a:lnTo>
                    <a:pt x="2464162" y="1471413"/>
                  </a:lnTo>
                  <a:cubicBezTo>
                    <a:pt x="2464162" y="1490607"/>
                    <a:pt x="2448602" y="1506167"/>
                    <a:pt x="2429408" y="1506167"/>
                  </a:cubicBezTo>
                  <a:lnTo>
                    <a:pt x="34754" y="1506167"/>
                  </a:lnTo>
                  <a:cubicBezTo>
                    <a:pt x="15560" y="1506167"/>
                    <a:pt x="0" y="1490607"/>
                    <a:pt x="0" y="1471413"/>
                  </a:cubicBezTo>
                  <a:lnTo>
                    <a:pt x="0" y="34754"/>
                  </a:lnTo>
                  <a:cubicBezTo>
                    <a:pt x="0" y="15560"/>
                    <a:pt x="15560" y="0"/>
                    <a:pt x="34754" y="0"/>
                  </a:cubicBezTo>
                  <a:close/>
                </a:path>
              </a:pathLst>
            </a:custGeom>
            <a:solidFill>
              <a:srgbClr val="FFCE32"/>
            </a:solidFill>
          </p:spPr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B03F4DC2-4750-41D3-BBB9-B4D57024951F}"/>
                </a:ext>
              </a:extLst>
            </p:cNvPr>
            <p:cNvSpPr txBox="1"/>
            <p:nvPr/>
          </p:nvSpPr>
          <p:spPr>
            <a:xfrm>
              <a:off x="0" y="-57150"/>
              <a:ext cx="2464162" cy="1563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55CACE61-CF7D-477B-8AA2-C37D64500E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 t="46219" r="25054" b="2363"/>
          <a:stretch/>
        </p:blipFill>
        <p:spPr>
          <a:xfrm>
            <a:off x="932756" y="4098962"/>
            <a:ext cx="7449244" cy="576893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243E611F-82B8-4EC1-885F-442B39AA98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5" t="22780" r="11445" b="15216"/>
          <a:stretch/>
        </p:blipFill>
        <p:spPr>
          <a:xfrm>
            <a:off x="9144000" y="4020341"/>
            <a:ext cx="8762999" cy="60432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94139AD-01BE-4FEA-86E7-DEF78D9EE007}"/>
              </a:ext>
            </a:extLst>
          </p:cNvPr>
          <p:cNvSpPr txBox="1"/>
          <p:nvPr/>
        </p:nvSpPr>
        <p:spPr>
          <a:xfrm>
            <a:off x="5295900" y="849630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b="1" dirty="0" err="1"/>
              <a:t>공연준비중</a:t>
            </a:r>
            <a:endParaRPr lang="ko-KR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078631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98597" y="-108828"/>
            <a:ext cx="6582509" cy="10746953"/>
          </a:xfrm>
          <a:custGeom>
            <a:avLst/>
            <a:gdLst/>
            <a:ahLst/>
            <a:cxnLst/>
            <a:rect l="l" t="t" r="r" b="b"/>
            <a:pathLst>
              <a:path w="6582509" h="10746953">
                <a:moveTo>
                  <a:pt x="0" y="0"/>
                </a:moveTo>
                <a:lnTo>
                  <a:pt x="6582509" y="0"/>
                </a:lnTo>
                <a:lnTo>
                  <a:pt x="6582509" y="10746953"/>
                </a:lnTo>
                <a:lnTo>
                  <a:pt x="0" y="10746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97725">
            <a:off x="13679956" y="-1054879"/>
            <a:ext cx="4476702" cy="4994292"/>
          </a:xfrm>
          <a:custGeom>
            <a:avLst/>
            <a:gdLst/>
            <a:ahLst/>
            <a:cxnLst/>
            <a:rect l="l" t="t" r="r" b="b"/>
            <a:pathLst>
              <a:path w="4476702" h="4994292">
                <a:moveTo>
                  <a:pt x="0" y="0"/>
                </a:moveTo>
                <a:lnTo>
                  <a:pt x="4476701" y="0"/>
                </a:lnTo>
                <a:lnTo>
                  <a:pt x="4476701" y="4994292"/>
                </a:lnTo>
                <a:lnTo>
                  <a:pt x="0" y="49942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44550" y="2366363"/>
            <a:ext cx="5751911" cy="14071953"/>
          </a:xfrm>
          <a:custGeom>
            <a:avLst/>
            <a:gdLst/>
            <a:ahLst/>
            <a:cxnLst/>
            <a:rect l="l" t="t" r="r" b="b"/>
            <a:pathLst>
              <a:path w="5751911" h="14071953">
                <a:moveTo>
                  <a:pt x="0" y="0"/>
                </a:moveTo>
                <a:lnTo>
                  <a:pt x="5751911" y="0"/>
                </a:lnTo>
                <a:lnTo>
                  <a:pt x="5751911" y="14071954"/>
                </a:lnTo>
                <a:lnTo>
                  <a:pt x="0" y="140719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792658" y="5143500"/>
            <a:ext cx="4946577" cy="5519194"/>
          </a:xfrm>
          <a:custGeom>
            <a:avLst/>
            <a:gdLst/>
            <a:ahLst/>
            <a:cxnLst/>
            <a:rect l="l" t="t" r="r" b="b"/>
            <a:pathLst>
              <a:path w="4946577" h="5519194">
                <a:moveTo>
                  <a:pt x="4946577" y="0"/>
                </a:moveTo>
                <a:lnTo>
                  <a:pt x="0" y="0"/>
                </a:lnTo>
                <a:lnTo>
                  <a:pt x="0" y="5519194"/>
                </a:lnTo>
                <a:lnTo>
                  <a:pt x="4946577" y="5519194"/>
                </a:lnTo>
                <a:lnTo>
                  <a:pt x="494657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1066058" y="4957733"/>
            <a:ext cx="6322410" cy="7438130"/>
          </a:xfrm>
          <a:custGeom>
            <a:avLst/>
            <a:gdLst/>
            <a:ahLst/>
            <a:cxnLst/>
            <a:rect l="l" t="t" r="r" b="b"/>
            <a:pathLst>
              <a:path w="6322410" h="7438130">
                <a:moveTo>
                  <a:pt x="6322410" y="0"/>
                </a:moveTo>
                <a:lnTo>
                  <a:pt x="0" y="0"/>
                </a:lnTo>
                <a:lnTo>
                  <a:pt x="0" y="7438130"/>
                </a:lnTo>
                <a:lnTo>
                  <a:pt x="6322410" y="7438130"/>
                </a:lnTo>
                <a:lnTo>
                  <a:pt x="632241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40260" y="2575913"/>
            <a:ext cx="10687003" cy="376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에버랜드 공연을 보고 방탈출 문제를</a:t>
            </a:r>
          </a:p>
          <a:p>
            <a:pPr marL="0" lvl="0" indent="0" algn="ctr">
              <a:lnSpc>
                <a:spcPts val="9699"/>
              </a:lnSpc>
              <a:spcBef>
                <a:spcPct val="0"/>
              </a:spcBef>
            </a:pPr>
            <a:r>
              <a:rPr lang="en-US" sz="9999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풀어봅시다!</a:t>
            </a:r>
          </a:p>
        </p:txBody>
      </p:sp>
      <p:sp>
        <p:nvSpPr>
          <p:cNvPr id="9" name="Freeform 9"/>
          <p:cNvSpPr/>
          <p:nvPr/>
        </p:nvSpPr>
        <p:spPr>
          <a:xfrm rot="-526312">
            <a:off x="6081818" y="6805324"/>
            <a:ext cx="5385775" cy="4905951"/>
          </a:xfrm>
          <a:custGeom>
            <a:avLst/>
            <a:gdLst/>
            <a:ahLst/>
            <a:cxnLst/>
            <a:rect l="l" t="t" r="r" b="b"/>
            <a:pathLst>
              <a:path w="5385775" h="4905951">
                <a:moveTo>
                  <a:pt x="0" y="0"/>
                </a:moveTo>
                <a:lnTo>
                  <a:pt x="5385774" y="0"/>
                </a:lnTo>
                <a:lnTo>
                  <a:pt x="5385774" y="4905952"/>
                </a:lnTo>
                <a:lnTo>
                  <a:pt x="0" y="49059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47A5220-67E3-495C-AC1B-49C734D65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10287000" cy="10287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6824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0199" y="389875"/>
            <a:ext cx="9393142" cy="9765971"/>
            <a:chOff x="0" y="0"/>
            <a:chExt cx="2473914" cy="25984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3914" cy="2598440"/>
            </a:xfrm>
            <a:custGeom>
              <a:avLst/>
              <a:gdLst/>
              <a:ahLst/>
              <a:cxnLst/>
              <a:rect l="l" t="t" r="r" b="b"/>
              <a:pathLst>
                <a:path w="2473914" h="2598440">
                  <a:moveTo>
                    <a:pt x="34617" y="0"/>
                  </a:moveTo>
                  <a:lnTo>
                    <a:pt x="2439297" y="0"/>
                  </a:lnTo>
                  <a:cubicBezTo>
                    <a:pt x="2458415" y="0"/>
                    <a:pt x="2473914" y="15498"/>
                    <a:pt x="2473914" y="34617"/>
                  </a:cubicBezTo>
                  <a:lnTo>
                    <a:pt x="2473914" y="2563823"/>
                  </a:lnTo>
                  <a:cubicBezTo>
                    <a:pt x="2473914" y="2582942"/>
                    <a:pt x="2458415" y="2598440"/>
                    <a:pt x="2439297" y="2598440"/>
                  </a:cubicBezTo>
                  <a:lnTo>
                    <a:pt x="34617" y="2598440"/>
                  </a:lnTo>
                  <a:cubicBezTo>
                    <a:pt x="15498" y="2598440"/>
                    <a:pt x="0" y="2582942"/>
                    <a:pt x="0" y="2563823"/>
                  </a:cubicBezTo>
                  <a:lnTo>
                    <a:pt x="0" y="34617"/>
                  </a:lnTo>
                  <a:cubicBezTo>
                    <a:pt x="0" y="15498"/>
                    <a:pt x="15498" y="0"/>
                    <a:pt x="34617" y="0"/>
                  </a:cubicBezTo>
                  <a:close/>
                </a:path>
              </a:pathLst>
            </a:custGeom>
            <a:solidFill>
              <a:srgbClr val="FFCE3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473914" cy="2655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514876" y="-476841"/>
            <a:ext cx="5252464" cy="5620341"/>
          </a:xfrm>
          <a:custGeom>
            <a:avLst/>
            <a:gdLst/>
            <a:ahLst/>
            <a:cxnLst/>
            <a:rect l="l" t="t" r="r" b="b"/>
            <a:pathLst>
              <a:path w="5252464" h="5620341">
                <a:moveTo>
                  <a:pt x="5252465" y="0"/>
                </a:moveTo>
                <a:lnTo>
                  <a:pt x="0" y="0"/>
                </a:lnTo>
                <a:lnTo>
                  <a:pt x="0" y="5620341"/>
                </a:lnTo>
                <a:lnTo>
                  <a:pt x="5252465" y="5620341"/>
                </a:lnTo>
                <a:lnTo>
                  <a:pt x="525246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44928" y="8621328"/>
            <a:ext cx="6457185" cy="1749310"/>
          </a:xfrm>
          <a:custGeom>
            <a:avLst/>
            <a:gdLst/>
            <a:ahLst/>
            <a:cxnLst/>
            <a:rect l="l" t="t" r="r" b="b"/>
            <a:pathLst>
              <a:path w="6457185" h="1749310">
                <a:moveTo>
                  <a:pt x="0" y="0"/>
                </a:moveTo>
                <a:lnTo>
                  <a:pt x="6457185" y="0"/>
                </a:lnTo>
                <a:lnTo>
                  <a:pt x="6457185" y="1749310"/>
                </a:lnTo>
                <a:lnTo>
                  <a:pt x="0" y="174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47955" y="131154"/>
            <a:ext cx="3040045" cy="2658657"/>
          </a:xfrm>
          <a:custGeom>
            <a:avLst/>
            <a:gdLst/>
            <a:ahLst/>
            <a:cxnLst/>
            <a:rect l="l" t="t" r="r" b="b"/>
            <a:pathLst>
              <a:path w="3040045" h="2658657">
                <a:moveTo>
                  <a:pt x="0" y="0"/>
                </a:moveTo>
                <a:lnTo>
                  <a:pt x="3040045" y="0"/>
                </a:lnTo>
                <a:lnTo>
                  <a:pt x="3040045" y="2658657"/>
                </a:lnTo>
                <a:lnTo>
                  <a:pt x="0" y="2658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62250" y="4400861"/>
            <a:ext cx="6279008" cy="5886139"/>
          </a:xfrm>
          <a:custGeom>
            <a:avLst/>
            <a:gdLst/>
            <a:ahLst/>
            <a:cxnLst/>
            <a:rect l="l" t="t" r="r" b="b"/>
            <a:pathLst>
              <a:path w="6279008" h="7005867">
                <a:moveTo>
                  <a:pt x="6279008" y="0"/>
                </a:moveTo>
                <a:lnTo>
                  <a:pt x="0" y="0"/>
                </a:lnTo>
                <a:lnTo>
                  <a:pt x="0" y="7005867"/>
                </a:lnTo>
                <a:lnTo>
                  <a:pt x="6279008" y="7005867"/>
                </a:lnTo>
                <a:lnTo>
                  <a:pt x="62790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5636529" y="2904977"/>
            <a:ext cx="2431158" cy="1940506"/>
          </a:xfrm>
          <a:custGeom>
            <a:avLst/>
            <a:gdLst/>
            <a:ahLst/>
            <a:cxnLst/>
            <a:rect l="l" t="t" r="r" b="b"/>
            <a:pathLst>
              <a:path w="2431158" h="1940506">
                <a:moveTo>
                  <a:pt x="2431159" y="0"/>
                </a:moveTo>
                <a:lnTo>
                  <a:pt x="0" y="0"/>
                </a:lnTo>
                <a:lnTo>
                  <a:pt x="0" y="1940507"/>
                </a:lnTo>
                <a:lnTo>
                  <a:pt x="2431159" y="1940507"/>
                </a:lnTo>
                <a:lnTo>
                  <a:pt x="243115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349212" y="143241"/>
            <a:ext cx="4118416" cy="1770919"/>
          </a:xfrm>
          <a:custGeom>
            <a:avLst/>
            <a:gdLst/>
            <a:ahLst/>
            <a:cxnLst/>
            <a:rect l="l" t="t" r="r" b="b"/>
            <a:pathLst>
              <a:path w="4118416" h="1770919">
                <a:moveTo>
                  <a:pt x="0" y="0"/>
                </a:moveTo>
                <a:lnTo>
                  <a:pt x="4118415" y="0"/>
                </a:lnTo>
                <a:lnTo>
                  <a:pt x="4118415" y="1770918"/>
                </a:lnTo>
                <a:lnTo>
                  <a:pt x="0" y="17709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144000" y="2238949"/>
            <a:ext cx="8160829" cy="1311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99"/>
              </a:lnSpc>
            </a:pPr>
            <a:r>
              <a:rPr lang="en-US" sz="9999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건전한 직업관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6058" y="3618397"/>
            <a:ext cx="9037141" cy="5853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99"/>
              </a:lnSpc>
            </a:pPr>
            <a:r>
              <a:rPr lang="en-US" sz="3399" dirty="0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•</a:t>
            </a:r>
            <a:r>
              <a:rPr lang="en-US" sz="3399" dirty="0" err="1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직업관이란</a:t>
            </a:r>
            <a:r>
              <a:rPr lang="en-US" sz="3399" dirty="0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?</a:t>
            </a:r>
          </a:p>
          <a:p>
            <a:pPr algn="just">
              <a:lnSpc>
                <a:spcPts val="5099"/>
              </a:lnSpc>
            </a:pPr>
            <a:r>
              <a:rPr lang="en-US" sz="339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개인이</a:t>
            </a:r>
            <a:r>
              <a:rPr 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직업을</a:t>
            </a:r>
            <a:r>
              <a:rPr 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바라보는</a:t>
            </a:r>
            <a:r>
              <a:rPr 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근본적인</a:t>
            </a:r>
            <a:r>
              <a:rPr 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태도</a:t>
            </a:r>
            <a:r>
              <a:rPr 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,</a:t>
            </a:r>
          </a:p>
          <a:p>
            <a:pPr algn="just">
              <a:lnSpc>
                <a:spcPts val="5099"/>
              </a:lnSpc>
            </a:pPr>
            <a:r>
              <a:rPr 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직업을</a:t>
            </a:r>
            <a:r>
              <a:rPr 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선택할</a:t>
            </a:r>
            <a:r>
              <a:rPr 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때 </a:t>
            </a:r>
            <a:r>
              <a:rPr lang="en-US" sz="339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중요하게</a:t>
            </a:r>
            <a:r>
              <a:rPr 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ko-KR" alt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생각하는</a:t>
            </a:r>
            <a:r>
              <a:rPr 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ko-KR" alt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곳에 </a:t>
            </a:r>
            <a:endParaRPr lang="en-US" altLang="ko-KR" sz="3399" dirty="0">
              <a:solidFill>
                <a:srgbClr val="000000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algn="just">
              <a:lnSpc>
                <a:spcPts val="509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가중치를 두는 것</a:t>
            </a:r>
            <a:endParaRPr lang="en-US" sz="3399" dirty="0">
              <a:solidFill>
                <a:srgbClr val="000000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algn="just">
              <a:lnSpc>
                <a:spcPts val="5099"/>
              </a:lnSpc>
            </a:pPr>
            <a:endParaRPr lang="en-US" sz="3399" dirty="0">
              <a:solidFill>
                <a:srgbClr val="000000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algn="just">
              <a:lnSpc>
                <a:spcPts val="5099"/>
              </a:lnSpc>
            </a:pPr>
            <a:r>
              <a:rPr lang="en-US" sz="3399" dirty="0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•</a:t>
            </a:r>
            <a:r>
              <a:rPr lang="en-US" sz="3399" dirty="0" err="1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건전한</a:t>
            </a:r>
            <a:r>
              <a:rPr lang="en-US" sz="3399" dirty="0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399" dirty="0" err="1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직업관이</a:t>
            </a:r>
            <a:r>
              <a:rPr lang="en-US" sz="3399" dirty="0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399" dirty="0" err="1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필요한</a:t>
            </a:r>
            <a:r>
              <a:rPr lang="en-US" sz="3399" dirty="0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399" dirty="0" err="1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이유</a:t>
            </a:r>
            <a:endParaRPr lang="en-US" sz="3399" dirty="0">
              <a:solidFill>
                <a:srgbClr val="3C45B9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algn="just">
              <a:lnSpc>
                <a:spcPts val="5099"/>
              </a:lnSpc>
            </a:pPr>
            <a:r>
              <a:rPr lang="en-US" sz="339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직업에</a:t>
            </a:r>
            <a:r>
              <a:rPr 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대한</a:t>
            </a:r>
            <a:r>
              <a:rPr 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만족도가</a:t>
            </a:r>
            <a:endParaRPr lang="en-US" sz="3399" dirty="0">
              <a:solidFill>
                <a:srgbClr val="000000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algn="just">
              <a:lnSpc>
                <a:spcPts val="5099"/>
              </a:lnSpc>
            </a:pPr>
            <a:r>
              <a:rPr 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안전한</a:t>
            </a:r>
            <a:r>
              <a:rPr 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사회와</a:t>
            </a:r>
            <a:r>
              <a:rPr 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공동체</a:t>
            </a:r>
            <a:r>
              <a:rPr 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유지</a:t>
            </a:r>
            <a:r>
              <a:rPr lang="ko-KR" altLang="en-US" sz="339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에 기여</a:t>
            </a:r>
            <a:endParaRPr lang="en-US" sz="3399" dirty="0">
              <a:solidFill>
                <a:srgbClr val="000000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algn="just">
              <a:lnSpc>
                <a:spcPts val="5099"/>
              </a:lnSpc>
            </a:pPr>
            <a:endParaRPr lang="en-US" sz="3399" dirty="0">
              <a:solidFill>
                <a:srgbClr val="000000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651680" y="1038224"/>
            <a:ext cx="9483920" cy="8829675"/>
            <a:chOff x="0" y="0"/>
            <a:chExt cx="2774633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74633" cy="2167467"/>
            </a:xfrm>
            <a:custGeom>
              <a:avLst/>
              <a:gdLst/>
              <a:ahLst/>
              <a:cxnLst/>
              <a:rect l="l" t="t" r="r" b="b"/>
              <a:pathLst>
                <a:path w="2774633" h="2167467">
                  <a:moveTo>
                    <a:pt x="30865" y="0"/>
                  </a:moveTo>
                  <a:lnTo>
                    <a:pt x="2743768" y="0"/>
                  </a:lnTo>
                  <a:cubicBezTo>
                    <a:pt x="2751954" y="0"/>
                    <a:pt x="2759804" y="3252"/>
                    <a:pt x="2765593" y="9040"/>
                  </a:cubicBezTo>
                  <a:cubicBezTo>
                    <a:pt x="2771381" y="14828"/>
                    <a:pt x="2774633" y="22679"/>
                    <a:pt x="2774633" y="30865"/>
                  </a:cubicBezTo>
                  <a:lnTo>
                    <a:pt x="2774633" y="2136602"/>
                  </a:lnTo>
                  <a:cubicBezTo>
                    <a:pt x="2774633" y="2144788"/>
                    <a:pt x="2771381" y="2152638"/>
                    <a:pt x="2765593" y="2158427"/>
                  </a:cubicBezTo>
                  <a:cubicBezTo>
                    <a:pt x="2759804" y="2164215"/>
                    <a:pt x="2751954" y="2167467"/>
                    <a:pt x="2743768" y="2167467"/>
                  </a:cubicBezTo>
                  <a:lnTo>
                    <a:pt x="30865" y="2167467"/>
                  </a:lnTo>
                  <a:cubicBezTo>
                    <a:pt x="22679" y="2167467"/>
                    <a:pt x="14828" y="2164215"/>
                    <a:pt x="9040" y="2158427"/>
                  </a:cubicBezTo>
                  <a:cubicBezTo>
                    <a:pt x="3252" y="2152638"/>
                    <a:pt x="0" y="2144788"/>
                    <a:pt x="0" y="2136602"/>
                  </a:cubicBezTo>
                  <a:lnTo>
                    <a:pt x="0" y="30865"/>
                  </a:lnTo>
                  <a:cubicBezTo>
                    <a:pt x="0" y="22679"/>
                    <a:pt x="3252" y="14828"/>
                    <a:pt x="9040" y="9040"/>
                  </a:cubicBezTo>
                  <a:cubicBezTo>
                    <a:pt x="14828" y="3252"/>
                    <a:pt x="22679" y="0"/>
                    <a:pt x="30865" y="0"/>
                  </a:cubicBezTo>
                  <a:close/>
                </a:path>
              </a:pathLst>
            </a:custGeom>
            <a:solidFill>
              <a:srgbClr val="FFCE3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774633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822701" y="122644"/>
            <a:ext cx="4673919" cy="4087555"/>
          </a:xfrm>
          <a:custGeom>
            <a:avLst/>
            <a:gdLst/>
            <a:ahLst/>
            <a:cxnLst/>
            <a:rect l="l" t="t" r="r" b="b"/>
            <a:pathLst>
              <a:path w="4673919" h="4087555">
                <a:moveTo>
                  <a:pt x="0" y="0"/>
                </a:moveTo>
                <a:lnTo>
                  <a:pt x="4673919" y="0"/>
                </a:lnTo>
                <a:lnTo>
                  <a:pt x="4673919" y="4087555"/>
                </a:lnTo>
                <a:lnTo>
                  <a:pt x="0" y="4087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93841" y="4187337"/>
            <a:ext cx="6066392" cy="6099663"/>
          </a:xfrm>
          <a:custGeom>
            <a:avLst/>
            <a:gdLst/>
            <a:ahLst/>
            <a:cxnLst/>
            <a:rect l="l" t="t" r="r" b="b"/>
            <a:pathLst>
              <a:path w="6066392" h="6099663">
                <a:moveTo>
                  <a:pt x="0" y="0"/>
                </a:moveTo>
                <a:lnTo>
                  <a:pt x="6066392" y="0"/>
                </a:lnTo>
                <a:lnTo>
                  <a:pt x="6066392" y="6099663"/>
                </a:lnTo>
                <a:lnTo>
                  <a:pt x="0" y="60996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08513" y="122644"/>
            <a:ext cx="2279487" cy="2406368"/>
          </a:xfrm>
          <a:custGeom>
            <a:avLst/>
            <a:gdLst/>
            <a:ahLst/>
            <a:cxnLst/>
            <a:rect l="l" t="t" r="r" b="b"/>
            <a:pathLst>
              <a:path w="2279487" h="2406368">
                <a:moveTo>
                  <a:pt x="0" y="0"/>
                </a:moveTo>
                <a:lnTo>
                  <a:pt x="2279487" y="0"/>
                </a:lnTo>
                <a:lnTo>
                  <a:pt x="2279487" y="2406368"/>
                </a:lnTo>
                <a:lnTo>
                  <a:pt x="0" y="24063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70688" y="308980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799610" y="4548073"/>
            <a:ext cx="2689096" cy="2689096"/>
          </a:xfrm>
          <a:custGeom>
            <a:avLst/>
            <a:gdLst/>
            <a:ahLst/>
            <a:cxnLst/>
            <a:rect l="l" t="t" r="r" b="b"/>
            <a:pathLst>
              <a:path w="2689096" h="2689096">
                <a:moveTo>
                  <a:pt x="0" y="0"/>
                </a:moveTo>
                <a:lnTo>
                  <a:pt x="2689096" y="0"/>
                </a:lnTo>
                <a:lnTo>
                  <a:pt x="2689096" y="2689096"/>
                </a:lnTo>
                <a:lnTo>
                  <a:pt x="0" y="26890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191233" y="1297342"/>
            <a:ext cx="7599867" cy="869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2"/>
              </a:lnSpc>
            </a:pPr>
            <a:r>
              <a:rPr lang="en-US" sz="660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진로설계의 필요성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97136" y="2414712"/>
            <a:ext cx="9461613" cy="7876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24"/>
              </a:lnSpc>
            </a:pP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•</a:t>
            </a:r>
            <a:r>
              <a:rPr lang="en-US" sz="3816" dirty="0" err="1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진로</a:t>
            </a:r>
            <a:r>
              <a:rPr lang="en-US" sz="3816" dirty="0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6" dirty="0" err="1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설계란</a:t>
            </a:r>
            <a:r>
              <a:rPr lang="en-US" sz="3816" dirty="0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?</a:t>
            </a:r>
          </a:p>
          <a:p>
            <a:pPr algn="just">
              <a:lnSpc>
                <a:spcPts val="5724"/>
              </a:lnSpc>
            </a:pPr>
            <a:r>
              <a:rPr lang="ko-KR" alt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작게는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직업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선택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준비라고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할 수 </a:t>
            </a: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있으나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,</a:t>
            </a:r>
          </a:p>
          <a:p>
            <a:pPr algn="just">
              <a:lnSpc>
                <a:spcPts val="5724"/>
              </a:lnSpc>
            </a:pP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이는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직업을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포함한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가정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생활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, </a:t>
            </a: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노후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생활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등</a:t>
            </a:r>
          </a:p>
          <a:p>
            <a:pPr algn="just">
              <a:lnSpc>
                <a:spcPts val="5724"/>
              </a:lnSpc>
            </a:pP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일생의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삶의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목표나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방향을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계획하는</a:t>
            </a:r>
            <a:endParaRPr lang="en-US" sz="3816" dirty="0">
              <a:solidFill>
                <a:srgbClr val="000000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algn="just">
              <a:lnSpc>
                <a:spcPts val="5724"/>
              </a:lnSpc>
            </a:pP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중요</a:t>
            </a:r>
            <a:r>
              <a:rPr lang="ko-KR" alt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하고 큰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6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일이다</a:t>
            </a:r>
            <a:r>
              <a:rPr lang="en-US" sz="3816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. </a:t>
            </a:r>
          </a:p>
          <a:p>
            <a:pPr algn="just">
              <a:lnSpc>
                <a:spcPts val="4674"/>
              </a:lnSpc>
            </a:pPr>
            <a:endParaRPr lang="en-US" sz="3816" dirty="0">
              <a:solidFill>
                <a:srgbClr val="000000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algn="just">
              <a:lnSpc>
                <a:spcPts val="5729"/>
              </a:lnSpc>
            </a:pPr>
            <a:r>
              <a:rPr lang="en-US" sz="3819" dirty="0" err="1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진로설계의</a:t>
            </a:r>
            <a:r>
              <a:rPr lang="en-US" sz="3819" dirty="0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9" dirty="0" err="1">
                <a:solidFill>
                  <a:srgbClr val="3C45B9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의의</a:t>
            </a:r>
            <a:endParaRPr lang="en-US" sz="3819" dirty="0">
              <a:solidFill>
                <a:srgbClr val="3C45B9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  <a:p>
            <a:pPr algn="just">
              <a:lnSpc>
                <a:spcPts val="5729"/>
              </a:lnSpc>
            </a:pPr>
            <a:r>
              <a:rPr lang="en-US" sz="381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자아실현</a:t>
            </a:r>
            <a:r>
              <a:rPr lang="en-US" sz="381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, </a:t>
            </a:r>
          </a:p>
          <a:p>
            <a:pPr algn="just">
              <a:lnSpc>
                <a:spcPts val="5729"/>
              </a:lnSpc>
            </a:pPr>
            <a:r>
              <a:rPr lang="en-US" sz="381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경제적</a:t>
            </a:r>
            <a:r>
              <a:rPr lang="en-US" sz="381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안정</a:t>
            </a:r>
            <a:r>
              <a:rPr lang="en-US" sz="381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. </a:t>
            </a:r>
          </a:p>
          <a:p>
            <a:pPr algn="just">
              <a:lnSpc>
                <a:spcPts val="5729"/>
              </a:lnSpc>
            </a:pPr>
            <a:r>
              <a:rPr lang="en-US" sz="381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가족이</a:t>
            </a:r>
            <a:r>
              <a:rPr lang="en-US" sz="381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추구하는</a:t>
            </a:r>
            <a:r>
              <a:rPr lang="en-US" sz="381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 </a:t>
            </a:r>
            <a:r>
              <a:rPr lang="en-US" sz="3819" dirty="0" err="1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목표달성</a:t>
            </a:r>
            <a:r>
              <a:rPr lang="en-US" sz="3819" dirty="0">
                <a:solidFill>
                  <a:srgbClr val="000000"/>
                </a:solidFill>
                <a:latin typeface="어비 세현체"/>
                <a:ea typeface="어비 세현체"/>
                <a:cs typeface="어비 세현체"/>
                <a:sym typeface="어비 세현체"/>
              </a:rPr>
              <a:t>.</a:t>
            </a:r>
          </a:p>
          <a:p>
            <a:pPr algn="just">
              <a:lnSpc>
                <a:spcPts val="5729"/>
              </a:lnSpc>
            </a:pPr>
            <a:endParaRPr lang="en-US" sz="3819" dirty="0">
              <a:solidFill>
                <a:srgbClr val="000000"/>
              </a:solidFill>
              <a:latin typeface="어비 세현체"/>
              <a:ea typeface="어비 세현체"/>
              <a:cs typeface="어비 세현체"/>
              <a:sym typeface="어비 세현체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70069" y="7414027"/>
            <a:ext cx="2978463" cy="3187071"/>
          </a:xfrm>
          <a:custGeom>
            <a:avLst/>
            <a:gdLst/>
            <a:ahLst/>
            <a:cxnLst/>
            <a:rect l="l" t="t" r="r" b="b"/>
            <a:pathLst>
              <a:path w="2978463" h="3187071">
                <a:moveTo>
                  <a:pt x="0" y="0"/>
                </a:moveTo>
                <a:lnTo>
                  <a:pt x="2978462" y="0"/>
                </a:lnTo>
                <a:lnTo>
                  <a:pt x="2978462" y="3187071"/>
                </a:lnTo>
                <a:lnTo>
                  <a:pt x="0" y="3187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67707">
            <a:off x="-1222503" y="-339746"/>
            <a:ext cx="3978551" cy="4438545"/>
          </a:xfrm>
          <a:custGeom>
            <a:avLst/>
            <a:gdLst/>
            <a:ahLst/>
            <a:cxnLst/>
            <a:rect l="l" t="t" r="r" b="b"/>
            <a:pathLst>
              <a:path w="3978551" h="4438545">
                <a:moveTo>
                  <a:pt x="0" y="0"/>
                </a:moveTo>
                <a:lnTo>
                  <a:pt x="3978551" y="0"/>
                </a:lnTo>
                <a:lnTo>
                  <a:pt x="3978551" y="4438546"/>
                </a:lnTo>
                <a:lnTo>
                  <a:pt x="0" y="4438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15924" y="63915"/>
            <a:ext cx="5081512" cy="4444014"/>
          </a:xfrm>
          <a:custGeom>
            <a:avLst/>
            <a:gdLst/>
            <a:ahLst/>
            <a:cxnLst/>
            <a:rect l="l" t="t" r="r" b="b"/>
            <a:pathLst>
              <a:path w="5081512" h="4444014">
                <a:moveTo>
                  <a:pt x="0" y="0"/>
                </a:moveTo>
                <a:lnTo>
                  <a:pt x="5081512" y="0"/>
                </a:lnTo>
                <a:lnTo>
                  <a:pt x="5081512" y="4444014"/>
                </a:lnTo>
                <a:lnTo>
                  <a:pt x="0" y="44440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2953" y="5938221"/>
            <a:ext cx="4382484" cy="4415601"/>
          </a:xfrm>
          <a:custGeom>
            <a:avLst/>
            <a:gdLst/>
            <a:ahLst/>
            <a:cxnLst/>
            <a:rect l="l" t="t" r="r" b="b"/>
            <a:pathLst>
              <a:path w="4382484" h="4415601">
                <a:moveTo>
                  <a:pt x="0" y="0"/>
                </a:moveTo>
                <a:lnTo>
                  <a:pt x="4382484" y="0"/>
                </a:lnTo>
                <a:lnTo>
                  <a:pt x="4382484" y="4415601"/>
                </a:lnTo>
                <a:lnTo>
                  <a:pt x="0" y="44156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491550" y="2384817"/>
            <a:ext cx="5591343" cy="2724509"/>
          </a:xfrm>
          <a:custGeom>
            <a:avLst/>
            <a:gdLst/>
            <a:ahLst/>
            <a:cxnLst/>
            <a:rect l="l" t="t" r="r" b="b"/>
            <a:pathLst>
              <a:path w="5591343" h="2724509">
                <a:moveTo>
                  <a:pt x="0" y="0"/>
                </a:moveTo>
                <a:lnTo>
                  <a:pt x="5591342" y="0"/>
                </a:lnTo>
                <a:lnTo>
                  <a:pt x="5591342" y="2724508"/>
                </a:lnTo>
                <a:lnTo>
                  <a:pt x="0" y="27245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07488" y="1398411"/>
            <a:ext cx="866196" cy="1405333"/>
          </a:xfrm>
          <a:custGeom>
            <a:avLst/>
            <a:gdLst/>
            <a:ahLst/>
            <a:cxnLst/>
            <a:rect l="l" t="t" r="r" b="b"/>
            <a:pathLst>
              <a:path w="866196" h="1405333">
                <a:moveTo>
                  <a:pt x="0" y="0"/>
                </a:moveTo>
                <a:lnTo>
                  <a:pt x="866197" y="0"/>
                </a:lnTo>
                <a:lnTo>
                  <a:pt x="866197" y="1405334"/>
                </a:lnTo>
                <a:lnTo>
                  <a:pt x="0" y="14053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24581" y="2384817"/>
            <a:ext cx="5591343" cy="2724509"/>
          </a:xfrm>
          <a:custGeom>
            <a:avLst/>
            <a:gdLst/>
            <a:ahLst/>
            <a:cxnLst/>
            <a:rect l="l" t="t" r="r" b="b"/>
            <a:pathLst>
              <a:path w="5591343" h="2724509">
                <a:moveTo>
                  <a:pt x="0" y="0"/>
                </a:moveTo>
                <a:lnTo>
                  <a:pt x="5591343" y="0"/>
                </a:lnTo>
                <a:lnTo>
                  <a:pt x="5591343" y="2724508"/>
                </a:lnTo>
                <a:lnTo>
                  <a:pt x="0" y="27245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840520" y="1398411"/>
            <a:ext cx="866196" cy="1405333"/>
          </a:xfrm>
          <a:custGeom>
            <a:avLst/>
            <a:gdLst/>
            <a:ahLst/>
            <a:cxnLst/>
            <a:rect l="l" t="t" r="r" b="b"/>
            <a:pathLst>
              <a:path w="866196" h="1405333">
                <a:moveTo>
                  <a:pt x="0" y="0"/>
                </a:moveTo>
                <a:lnTo>
                  <a:pt x="866196" y="0"/>
                </a:lnTo>
                <a:lnTo>
                  <a:pt x="866196" y="1405334"/>
                </a:lnTo>
                <a:lnTo>
                  <a:pt x="0" y="14053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07572" y="6129905"/>
            <a:ext cx="5591343" cy="2724509"/>
          </a:xfrm>
          <a:custGeom>
            <a:avLst/>
            <a:gdLst/>
            <a:ahLst/>
            <a:cxnLst/>
            <a:rect l="l" t="t" r="r" b="b"/>
            <a:pathLst>
              <a:path w="5591343" h="2724509">
                <a:moveTo>
                  <a:pt x="0" y="0"/>
                </a:moveTo>
                <a:lnTo>
                  <a:pt x="5591343" y="0"/>
                </a:lnTo>
                <a:lnTo>
                  <a:pt x="5591343" y="2724509"/>
                </a:lnTo>
                <a:lnTo>
                  <a:pt x="0" y="27245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23511" y="5143500"/>
            <a:ext cx="866196" cy="1405333"/>
          </a:xfrm>
          <a:custGeom>
            <a:avLst/>
            <a:gdLst/>
            <a:ahLst/>
            <a:cxnLst/>
            <a:rect l="l" t="t" r="r" b="b"/>
            <a:pathLst>
              <a:path w="866196" h="1405333">
                <a:moveTo>
                  <a:pt x="0" y="0"/>
                </a:moveTo>
                <a:lnTo>
                  <a:pt x="866197" y="0"/>
                </a:lnTo>
                <a:lnTo>
                  <a:pt x="866197" y="1405333"/>
                </a:lnTo>
                <a:lnTo>
                  <a:pt x="0" y="14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01545" y="6076681"/>
            <a:ext cx="5591343" cy="2724509"/>
          </a:xfrm>
          <a:custGeom>
            <a:avLst/>
            <a:gdLst/>
            <a:ahLst/>
            <a:cxnLst/>
            <a:rect l="l" t="t" r="r" b="b"/>
            <a:pathLst>
              <a:path w="5591343" h="2724509">
                <a:moveTo>
                  <a:pt x="0" y="0"/>
                </a:moveTo>
                <a:lnTo>
                  <a:pt x="5591343" y="0"/>
                </a:lnTo>
                <a:lnTo>
                  <a:pt x="5591343" y="2724508"/>
                </a:lnTo>
                <a:lnTo>
                  <a:pt x="0" y="27245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017484" y="5090275"/>
            <a:ext cx="866196" cy="1405333"/>
          </a:xfrm>
          <a:custGeom>
            <a:avLst/>
            <a:gdLst/>
            <a:ahLst/>
            <a:cxnLst/>
            <a:rect l="l" t="t" r="r" b="b"/>
            <a:pathLst>
              <a:path w="866196" h="1405333">
                <a:moveTo>
                  <a:pt x="0" y="0"/>
                </a:moveTo>
                <a:lnTo>
                  <a:pt x="866196" y="0"/>
                </a:lnTo>
                <a:lnTo>
                  <a:pt x="866196" y="1405334"/>
                </a:lnTo>
                <a:lnTo>
                  <a:pt x="0" y="14053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65005" y="1556437"/>
            <a:ext cx="998760" cy="998760"/>
          </a:xfrm>
          <a:custGeom>
            <a:avLst/>
            <a:gdLst/>
            <a:ahLst/>
            <a:cxnLst/>
            <a:rect l="l" t="t" r="r" b="b"/>
            <a:pathLst>
              <a:path w="998760" h="998760">
                <a:moveTo>
                  <a:pt x="0" y="0"/>
                </a:moveTo>
                <a:lnTo>
                  <a:pt x="998760" y="0"/>
                </a:lnTo>
                <a:lnTo>
                  <a:pt x="998760" y="998760"/>
                </a:lnTo>
                <a:lnTo>
                  <a:pt x="0" y="9987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801262" y="1602932"/>
            <a:ext cx="996292" cy="996292"/>
          </a:xfrm>
          <a:custGeom>
            <a:avLst/>
            <a:gdLst/>
            <a:ahLst/>
            <a:cxnLst/>
            <a:rect l="l" t="t" r="r" b="b"/>
            <a:pathLst>
              <a:path w="996292" h="996292">
                <a:moveTo>
                  <a:pt x="0" y="0"/>
                </a:moveTo>
                <a:lnTo>
                  <a:pt x="996292" y="0"/>
                </a:lnTo>
                <a:lnTo>
                  <a:pt x="996292" y="996292"/>
                </a:lnTo>
                <a:lnTo>
                  <a:pt x="0" y="9962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608499" y="5349042"/>
            <a:ext cx="1055953" cy="1055953"/>
          </a:xfrm>
          <a:custGeom>
            <a:avLst/>
            <a:gdLst/>
            <a:ahLst/>
            <a:cxnLst/>
            <a:rect l="l" t="t" r="r" b="b"/>
            <a:pathLst>
              <a:path w="1055953" h="1055953">
                <a:moveTo>
                  <a:pt x="0" y="0"/>
                </a:moveTo>
                <a:lnTo>
                  <a:pt x="1055953" y="0"/>
                </a:lnTo>
                <a:lnTo>
                  <a:pt x="1055953" y="1055953"/>
                </a:lnTo>
                <a:lnTo>
                  <a:pt x="0" y="10559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797069" y="5288138"/>
            <a:ext cx="1102297" cy="1102297"/>
          </a:xfrm>
          <a:custGeom>
            <a:avLst/>
            <a:gdLst/>
            <a:ahLst/>
            <a:cxnLst/>
            <a:rect l="l" t="t" r="r" b="b"/>
            <a:pathLst>
              <a:path w="1102297" h="1102297">
                <a:moveTo>
                  <a:pt x="0" y="0"/>
                </a:moveTo>
                <a:lnTo>
                  <a:pt x="1102297" y="0"/>
                </a:lnTo>
                <a:lnTo>
                  <a:pt x="1102297" y="1102297"/>
                </a:lnTo>
                <a:lnTo>
                  <a:pt x="0" y="110229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794923" y="341629"/>
            <a:ext cx="10173324" cy="96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77"/>
              </a:lnSpc>
            </a:pPr>
            <a:r>
              <a:rPr lang="en-US" sz="7399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진로 탐색과  진로 설계 과정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061133" y="3470224"/>
            <a:ext cx="445217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5"/>
              </a:lnSpc>
            </a:pPr>
            <a:r>
              <a:rPr lang="en-US" sz="49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생애</a:t>
            </a:r>
            <a:r>
              <a:rPr lang="en-US" sz="49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49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목표</a:t>
            </a:r>
            <a:r>
              <a:rPr lang="en-US" sz="49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49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정하기</a:t>
            </a:r>
            <a:endParaRPr lang="en-US" sz="4933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494165" y="3470224"/>
            <a:ext cx="445217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5"/>
              </a:lnSpc>
            </a:pPr>
            <a:r>
              <a:rPr lang="en-US" sz="49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나에</a:t>
            </a:r>
            <a:r>
              <a:rPr lang="en-US" sz="49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49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대해</a:t>
            </a:r>
            <a:r>
              <a:rPr lang="en-US" sz="49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ko-KR" altLang="en-US" sz="49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알</a:t>
            </a:r>
            <a:r>
              <a:rPr lang="en-US" sz="49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05731" y="7028813"/>
            <a:ext cx="445217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3"/>
              </a:lnSpc>
            </a:pPr>
            <a:r>
              <a:rPr lang="en-US" sz="43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학교</a:t>
            </a:r>
            <a:r>
              <a:rPr lang="ko-KR" altLang="en-US" sz="43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급에 맞는</a:t>
            </a:r>
            <a:endParaRPr lang="en-US" altLang="ko-KR" sz="4333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algn="ctr">
              <a:lnSpc>
                <a:spcPts val="4203"/>
              </a:lnSpc>
            </a:pPr>
            <a:r>
              <a:rPr lang="en-US" sz="43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43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직업세계</a:t>
            </a:r>
            <a:r>
              <a:rPr lang="en-US" sz="43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 </a:t>
            </a:r>
            <a:r>
              <a:rPr lang="en-US" sz="43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탐색하기</a:t>
            </a:r>
            <a:endParaRPr lang="en-US" sz="4333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543098" y="7143309"/>
            <a:ext cx="4712536" cy="61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8"/>
              </a:lnSpc>
            </a:pPr>
            <a:r>
              <a:rPr lang="en-US" sz="4657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진로 선택 및 준비하기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</p:sp>
      <p:sp>
        <p:nvSpPr>
          <p:cNvPr id="3" name="Freeform 3"/>
          <p:cNvSpPr/>
          <p:nvPr/>
        </p:nvSpPr>
        <p:spPr>
          <a:xfrm rot="867707">
            <a:off x="-1222503" y="-339746"/>
            <a:ext cx="3978551" cy="4438545"/>
          </a:xfrm>
          <a:custGeom>
            <a:avLst/>
            <a:gdLst/>
            <a:ahLst/>
            <a:cxnLst/>
            <a:rect l="l" t="t" r="r" b="b"/>
            <a:pathLst>
              <a:path w="3978551" h="4438545">
                <a:moveTo>
                  <a:pt x="0" y="0"/>
                </a:moveTo>
                <a:lnTo>
                  <a:pt x="3978551" y="0"/>
                </a:lnTo>
                <a:lnTo>
                  <a:pt x="3978551" y="4438546"/>
                </a:lnTo>
                <a:lnTo>
                  <a:pt x="0" y="44385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15924" y="63915"/>
            <a:ext cx="5081512" cy="4444014"/>
          </a:xfrm>
          <a:custGeom>
            <a:avLst/>
            <a:gdLst/>
            <a:ahLst/>
            <a:cxnLst/>
            <a:rect l="l" t="t" r="r" b="b"/>
            <a:pathLst>
              <a:path w="5081512" h="4444014">
                <a:moveTo>
                  <a:pt x="0" y="0"/>
                </a:moveTo>
                <a:lnTo>
                  <a:pt x="5081512" y="0"/>
                </a:lnTo>
                <a:lnTo>
                  <a:pt x="5081512" y="4444014"/>
                </a:lnTo>
                <a:lnTo>
                  <a:pt x="0" y="44440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4772" y="2384817"/>
            <a:ext cx="6787179" cy="3307207"/>
          </a:xfrm>
          <a:custGeom>
            <a:avLst/>
            <a:gdLst/>
            <a:ahLst/>
            <a:cxnLst/>
            <a:rect l="l" t="t" r="r" b="b"/>
            <a:pathLst>
              <a:path w="6787179" h="3307207">
                <a:moveTo>
                  <a:pt x="0" y="0"/>
                </a:moveTo>
                <a:lnTo>
                  <a:pt x="6787179" y="0"/>
                </a:lnTo>
                <a:lnTo>
                  <a:pt x="6787179" y="3307207"/>
                </a:lnTo>
                <a:lnTo>
                  <a:pt x="0" y="33072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07488" y="1398411"/>
            <a:ext cx="866196" cy="1405333"/>
          </a:xfrm>
          <a:custGeom>
            <a:avLst/>
            <a:gdLst/>
            <a:ahLst/>
            <a:cxnLst/>
            <a:rect l="l" t="t" r="r" b="b"/>
            <a:pathLst>
              <a:path w="866196" h="1405333">
                <a:moveTo>
                  <a:pt x="0" y="0"/>
                </a:moveTo>
                <a:lnTo>
                  <a:pt x="866197" y="0"/>
                </a:lnTo>
                <a:lnTo>
                  <a:pt x="866197" y="1405334"/>
                </a:lnTo>
                <a:lnTo>
                  <a:pt x="0" y="14053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08152" y="2384817"/>
            <a:ext cx="6892832" cy="3358689"/>
          </a:xfrm>
          <a:custGeom>
            <a:avLst/>
            <a:gdLst/>
            <a:ahLst/>
            <a:cxnLst/>
            <a:rect l="l" t="t" r="r" b="b"/>
            <a:pathLst>
              <a:path w="6892832" h="3358689">
                <a:moveTo>
                  <a:pt x="0" y="0"/>
                </a:moveTo>
                <a:lnTo>
                  <a:pt x="6892832" y="0"/>
                </a:lnTo>
                <a:lnTo>
                  <a:pt x="6892832" y="3358688"/>
                </a:lnTo>
                <a:lnTo>
                  <a:pt x="0" y="33586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40520" y="1398411"/>
            <a:ext cx="866196" cy="1405333"/>
          </a:xfrm>
          <a:custGeom>
            <a:avLst/>
            <a:gdLst/>
            <a:ahLst/>
            <a:cxnLst/>
            <a:rect l="l" t="t" r="r" b="b"/>
            <a:pathLst>
              <a:path w="866196" h="1405333">
                <a:moveTo>
                  <a:pt x="0" y="0"/>
                </a:moveTo>
                <a:lnTo>
                  <a:pt x="866196" y="0"/>
                </a:lnTo>
                <a:lnTo>
                  <a:pt x="866196" y="1405334"/>
                </a:lnTo>
                <a:lnTo>
                  <a:pt x="0" y="14053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794923" y="341629"/>
            <a:ext cx="10173324" cy="96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77"/>
              </a:lnSpc>
            </a:pPr>
            <a:r>
              <a:rPr lang="en-US" sz="7399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나에 대한 이해 요소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80511" y="3081617"/>
            <a:ext cx="5766508" cy="2098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4"/>
              </a:lnSpc>
            </a:pPr>
            <a:r>
              <a:rPr lang="en-US" sz="5633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적성</a:t>
            </a:r>
          </a:p>
          <a:p>
            <a:pPr algn="ctr">
              <a:lnSpc>
                <a:spcPts val="5464"/>
              </a:lnSpc>
            </a:pPr>
            <a:r>
              <a:rPr lang="en-US" sz="5633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어떤 일에 대한 잠재 능력, 잘 하는 일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71467" y="2990291"/>
            <a:ext cx="5240775" cy="199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8"/>
              </a:lnSpc>
            </a:pPr>
            <a:r>
              <a:rPr lang="en-US" sz="5833" dirty="0" err="1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흥미</a:t>
            </a:r>
            <a:endParaRPr lang="en-US" sz="5833" dirty="0">
              <a:solidFill>
                <a:srgbClr val="FF3131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algn="ctr">
              <a:lnSpc>
                <a:spcPts val="4882"/>
              </a:lnSpc>
            </a:pPr>
            <a:r>
              <a:rPr lang="en-US" sz="50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어떤</a:t>
            </a:r>
            <a:r>
              <a:rPr lang="en-US" sz="50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0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일에</a:t>
            </a:r>
            <a:r>
              <a:rPr lang="en-US" sz="50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0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대한</a:t>
            </a:r>
            <a:r>
              <a:rPr lang="en-US" sz="50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50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관심</a:t>
            </a:r>
            <a:r>
              <a:rPr lang="en-US" sz="50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, </a:t>
            </a:r>
            <a:r>
              <a:rPr lang="en-US" sz="50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좋아하는</a:t>
            </a:r>
            <a:r>
              <a:rPr lang="en-US" sz="50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일</a:t>
            </a:r>
          </a:p>
        </p:txBody>
      </p:sp>
      <p:sp>
        <p:nvSpPr>
          <p:cNvPr id="12" name="Freeform 12"/>
          <p:cNvSpPr/>
          <p:nvPr/>
        </p:nvSpPr>
        <p:spPr>
          <a:xfrm>
            <a:off x="667217" y="6533791"/>
            <a:ext cx="7554736" cy="3340206"/>
          </a:xfrm>
          <a:custGeom>
            <a:avLst/>
            <a:gdLst/>
            <a:ahLst/>
            <a:cxnLst/>
            <a:rect l="l" t="t" r="r" b="b"/>
            <a:pathLst>
              <a:path w="6854901" h="3340206">
                <a:moveTo>
                  <a:pt x="0" y="0"/>
                </a:moveTo>
                <a:lnTo>
                  <a:pt x="6854900" y="0"/>
                </a:lnTo>
                <a:lnTo>
                  <a:pt x="6854900" y="3340206"/>
                </a:lnTo>
                <a:lnTo>
                  <a:pt x="0" y="334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46547" y="5547386"/>
            <a:ext cx="866196" cy="1405333"/>
          </a:xfrm>
          <a:custGeom>
            <a:avLst/>
            <a:gdLst/>
            <a:ahLst/>
            <a:cxnLst/>
            <a:rect l="l" t="t" r="r" b="b"/>
            <a:pathLst>
              <a:path w="866196" h="1405333">
                <a:moveTo>
                  <a:pt x="0" y="0"/>
                </a:moveTo>
                <a:lnTo>
                  <a:pt x="866197" y="0"/>
                </a:lnTo>
                <a:lnTo>
                  <a:pt x="866197" y="1405333"/>
                </a:lnTo>
                <a:lnTo>
                  <a:pt x="0" y="14053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56360" y="6363285"/>
            <a:ext cx="7554736" cy="3681217"/>
          </a:xfrm>
          <a:custGeom>
            <a:avLst/>
            <a:gdLst/>
            <a:ahLst/>
            <a:cxnLst/>
            <a:rect l="l" t="t" r="r" b="b"/>
            <a:pathLst>
              <a:path w="7554737" h="3681217">
                <a:moveTo>
                  <a:pt x="0" y="0"/>
                </a:moveTo>
                <a:lnTo>
                  <a:pt x="7554737" y="0"/>
                </a:lnTo>
                <a:lnTo>
                  <a:pt x="7554737" y="3681218"/>
                </a:lnTo>
                <a:lnTo>
                  <a:pt x="0" y="36812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840520" y="5494161"/>
            <a:ext cx="866196" cy="1405333"/>
          </a:xfrm>
          <a:custGeom>
            <a:avLst/>
            <a:gdLst/>
            <a:ahLst/>
            <a:cxnLst/>
            <a:rect l="l" t="t" r="r" b="b"/>
            <a:pathLst>
              <a:path w="866196" h="1405333">
                <a:moveTo>
                  <a:pt x="0" y="0"/>
                </a:moveTo>
                <a:lnTo>
                  <a:pt x="866196" y="0"/>
                </a:lnTo>
                <a:lnTo>
                  <a:pt x="866196" y="1405334"/>
                </a:lnTo>
                <a:lnTo>
                  <a:pt x="0" y="14053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19200" y="7383011"/>
            <a:ext cx="6527819" cy="1737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8"/>
              </a:lnSpc>
            </a:pPr>
            <a:r>
              <a:rPr lang="en-US" sz="4833" dirty="0" err="1">
                <a:solidFill>
                  <a:srgbClr val="FF3131"/>
                </a:solidFill>
                <a:latin typeface="BM Hanna"/>
                <a:ea typeface="BM Hanna"/>
                <a:cs typeface="BM Hanna"/>
                <a:sym typeface="BM Hanna"/>
              </a:rPr>
              <a:t>성격</a:t>
            </a:r>
            <a:endParaRPr lang="en-US" sz="4833" dirty="0">
              <a:solidFill>
                <a:srgbClr val="FF3131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algn="ctr">
              <a:lnSpc>
                <a:spcPts val="4397"/>
              </a:lnSpc>
            </a:pPr>
            <a:r>
              <a:rPr lang="en-US" sz="45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일관성</a:t>
            </a:r>
            <a:r>
              <a:rPr lang="en-US" sz="45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45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있게</a:t>
            </a:r>
            <a:r>
              <a:rPr lang="en-US" sz="45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45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나타나는</a:t>
            </a:r>
            <a:r>
              <a:rPr lang="en-US" sz="45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</a:p>
          <a:p>
            <a:pPr algn="ctr">
              <a:lnSpc>
                <a:spcPts val="4397"/>
              </a:lnSpc>
            </a:pPr>
            <a:r>
              <a:rPr lang="en-US" sz="45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개인의</a:t>
            </a:r>
            <a:r>
              <a:rPr lang="en-US" sz="45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ko-KR" altLang="en-US" sz="45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반응</a:t>
            </a:r>
            <a:r>
              <a:rPr lang="en-US" sz="45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45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또는</a:t>
            </a:r>
            <a:r>
              <a:rPr lang="en-US" sz="45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ko-KR" altLang="en-US" sz="45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행동</a:t>
            </a:r>
            <a:r>
              <a:rPr lang="en-US" sz="4533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4533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양식</a:t>
            </a:r>
            <a:endParaRPr lang="en-US" sz="4533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993280" y="7270970"/>
            <a:ext cx="6522577" cy="175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8"/>
              </a:lnSpc>
            </a:pPr>
            <a:r>
              <a:rPr lang="en-US" sz="4657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가치관</a:t>
            </a:r>
            <a:endParaRPr lang="en-US" sz="4657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algn="ctr">
              <a:lnSpc>
                <a:spcPts val="4518"/>
              </a:lnSpc>
            </a:pPr>
            <a:r>
              <a:rPr lang="en-US" sz="4657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어떤</a:t>
            </a:r>
            <a:r>
              <a:rPr lang="en-US" sz="4657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일</a:t>
            </a:r>
            <a:r>
              <a:rPr lang="ko-KR" altLang="en-US" sz="4657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에</a:t>
            </a:r>
            <a:r>
              <a:rPr lang="en-US" sz="4657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ko-KR" altLang="en-US" sz="4657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대한</a:t>
            </a:r>
            <a:r>
              <a:rPr lang="en-US" sz="4657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ko-KR" altLang="en-US" sz="4657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생각과 행동</a:t>
            </a:r>
            <a:r>
              <a:rPr lang="en-US" sz="4657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4657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하는</a:t>
            </a:r>
            <a:r>
              <a:rPr lang="en-US" sz="4657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4657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원리나</a:t>
            </a:r>
            <a:r>
              <a:rPr lang="en-US" sz="4657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4657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믿음</a:t>
            </a:r>
            <a:r>
              <a:rPr lang="en-US" sz="4657" dirty="0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, </a:t>
            </a:r>
            <a:r>
              <a:rPr lang="en-US" sz="4657" dirty="0" err="1">
                <a:solidFill>
                  <a:srgbClr val="000000"/>
                </a:solidFill>
                <a:latin typeface="BM Hanna"/>
                <a:ea typeface="BM Hanna"/>
                <a:cs typeface="BM Hanna"/>
                <a:sym typeface="BM Hanna"/>
              </a:rPr>
              <a:t>신념</a:t>
            </a:r>
            <a:endParaRPr lang="en-US" sz="4657" dirty="0">
              <a:solidFill>
                <a:srgbClr val="000000"/>
              </a:solidFill>
              <a:latin typeface="BM Hanna"/>
              <a:ea typeface="BM Hanna"/>
              <a:cs typeface="BM Hanna"/>
              <a:sym typeface="BM Han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AEFC26CC-3AC7-4EE5-B4F8-2D5CB850CC15}"/>
              </a:ext>
            </a:extLst>
          </p:cNvPr>
          <p:cNvSpPr/>
          <p:nvPr/>
        </p:nvSpPr>
        <p:spPr>
          <a:xfrm>
            <a:off x="4392618" y="3342751"/>
            <a:ext cx="7554736" cy="3340206"/>
          </a:xfrm>
          <a:custGeom>
            <a:avLst/>
            <a:gdLst/>
            <a:ahLst/>
            <a:cxnLst/>
            <a:rect l="l" t="t" r="r" b="b"/>
            <a:pathLst>
              <a:path w="6854901" h="3340206">
                <a:moveTo>
                  <a:pt x="0" y="0"/>
                </a:moveTo>
                <a:lnTo>
                  <a:pt x="6854900" y="0"/>
                </a:lnTo>
                <a:lnTo>
                  <a:pt x="6854900" y="3340206"/>
                </a:lnTo>
                <a:lnTo>
                  <a:pt x="0" y="3340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8024" b="-108024"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3" name="Freeform 3"/>
          <p:cNvSpPr/>
          <p:nvPr/>
        </p:nvSpPr>
        <p:spPr>
          <a:xfrm>
            <a:off x="97407" y="1949185"/>
            <a:ext cx="3264079" cy="5515572"/>
          </a:xfrm>
          <a:custGeom>
            <a:avLst/>
            <a:gdLst/>
            <a:ahLst/>
            <a:cxnLst/>
            <a:rect l="l" t="t" r="r" b="b"/>
            <a:pathLst>
              <a:path w="4246991" h="5515572">
                <a:moveTo>
                  <a:pt x="0" y="0"/>
                </a:moveTo>
                <a:lnTo>
                  <a:pt x="4246991" y="0"/>
                </a:lnTo>
                <a:lnTo>
                  <a:pt x="4246991" y="5515573"/>
                </a:lnTo>
                <a:lnTo>
                  <a:pt x="0" y="55155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55837">
            <a:off x="116861" y="158189"/>
            <a:ext cx="1298883" cy="1215015"/>
          </a:xfrm>
          <a:custGeom>
            <a:avLst/>
            <a:gdLst/>
            <a:ahLst/>
            <a:cxnLst/>
            <a:rect l="l" t="t" r="r" b="b"/>
            <a:pathLst>
              <a:path w="1968285" h="2686245">
                <a:moveTo>
                  <a:pt x="0" y="0"/>
                </a:moveTo>
                <a:lnTo>
                  <a:pt x="1968285" y="0"/>
                </a:lnTo>
                <a:lnTo>
                  <a:pt x="1968285" y="2686245"/>
                </a:lnTo>
                <a:lnTo>
                  <a:pt x="0" y="26862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71139">
            <a:off x="628101" y="1927461"/>
            <a:ext cx="875074" cy="1316937"/>
          </a:xfrm>
          <a:custGeom>
            <a:avLst/>
            <a:gdLst/>
            <a:ahLst/>
            <a:cxnLst/>
            <a:rect l="l" t="t" r="r" b="b"/>
            <a:pathLst>
              <a:path w="1715649" h="2341456">
                <a:moveTo>
                  <a:pt x="0" y="0"/>
                </a:moveTo>
                <a:lnTo>
                  <a:pt x="1715649" y="0"/>
                </a:lnTo>
                <a:lnTo>
                  <a:pt x="1715649" y="2341456"/>
                </a:lnTo>
                <a:lnTo>
                  <a:pt x="0" y="23414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19711">
            <a:off x="1664935" y="6593015"/>
            <a:ext cx="3275863" cy="3654614"/>
          </a:xfrm>
          <a:custGeom>
            <a:avLst/>
            <a:gdLst/>
            <a:ahLst/>
            <a:cxnLst/>
            <a:rect l="l" t="t" r="r" b="b"/>
            <a:pathLst>
              <a:path w="3275863" h="3654614">
                <a:moveTo>
                  <a:pt x="0" y="0"/>
                </a:moveTo>
                <a:lnTo>
                  <a:pt x="3275863" y="0"/>
                </a:lnTo>
                <a:lnTo>
                  <a:pt x="3275863" y="3654614"/>
                </a:lnTo>
                <a:lnTo>
                  <a:pt x="0" y="36546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2381" y="793798"/>
            <a:ext cx="14420911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어떤</a:t>
            </a:r>
            <a:r>
              <a:rPr lang="en-US" sz="99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직업이나에게</a:t>
            </a:r>
            <a:r>
              <a:rPr lang="en-US" sz="99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맞을까</a:t>
            </a:r>
            <a:r>
              <a:rPr lang="en-US" sz="99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?</a:t>
            </a:r>
          </a:p>
          <a:p>
            <a:pPr algn="ctr">
              <a:lnSpc>
                <a:spcPts val="9699"/>
              </a:lnSpc>
            </a:pPr>
            <a:r>
              <a:rPr lang="ko-KR" altLang="en-US" sz="9999" dirty="0">
                <a:solidFill>
                  <a:schemeClr val="accent6">
                    <a:lumMod val="75000"/>
                  </a:schemeClr>
                </a:solidFill>
                <a:latin typeface="BM Hanna"/>
                <a:ea typeface="BM Hanna"/>
                <a:cs typeface="BM Hanna"/>
                <a:sym typeface="BM Hanna"/>
              </a:rPr>
              <a:t>커리어넷</a:t>
            </a:r>
            <a:r>
              <a:rPr lang="ko-KR" altLang="en-US" sz="99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접속</a:t>
            </a:r>
            <a:endParaRPr lang="en-US" sz="9999" dirty="0">
              <a:solidFill>
                <a:srgbClr val="FFFFFF"/>
              </a:solidFill>
              <a:latin typeface="BM Hanna"/>
              <a:ea typeface="BM Hanna"/>
              <a:cs typeface="BM Hanna"/>
              <a:sym typeface="BM Hanna"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C050FE7F-C30E-4E72-9454-1FE6BA6347C0}"/>
              </a:ext>
            </a:extLst>
          </p:cNvPr>
          <p:cNvSpPr/>
          <p:nvPr/>
        </p:nvSpPr>
        <p:spPr>
          <a:xfrm>
            <a:off x="3413471" y="3228924"/>
            <a:ext cx="6300897" cy="3340206"/>
          </a:xfrm>
          <a:custGeom>
            <a:avLst/>
            <a:gdLst/>
            <a:ahLst/>
            <a:cxnLst/>
            <a:rect l="l" t="t" r="r" b="b"/>
            <a:pathLst>
              <a:path w="6854901" h="3340206">
                <a:moveTo>
                  <a:pt x="0" y="0"/>
                </a:moveTo>
                <a:lnTo>
                  <a:pt x="6854900" y="0"/>
                </a:lnTo>
                <a:lnTo>
                  <a:pt x="6854900" y="3340206"/>
                </a:lnTo>
                <a:lnTo>
                  <a:pt x="0" y="3340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29223" y="4032951"/>
            <a:ext cx="4456398" cy="1591949"/>
          </a:xfrm>
          <a:custGeom>
            <a:avLst/>
            <a:gdLst/>
            <a:ahLst/>
            <a:cxnLst/>
            <a:rect l="l" t="t" r="r" b="b"/>
            <a:pathLst>
              <a:path w="6360861" h="3813931">
                <a:moveTo>
                  <a:pt x="0" y="0"/>
                </a:moveTo>
                <a:lnTo>
                  <a:pt x="6360861" y="0"/>
                </a:lnTo>
                <a:lnTo>
                  <a:pt x="6360861" y="3813931"/>
                </a:lnTo>
                <a:lnTo>
                  <a:pt x="0" y="38139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B8B656FE-C289-4523-9525-5EC4A854414E}"/>
              </a:ext>
            </a:extLst>
          </p:cNvPr>
          <p:cNvSpPr/>
          <p:nvPr/>
        </p:nvSpPr>
        <p:spPr>
          <a:xfrm>
            <a:off x="9853729" y="3186559"/>
            <a:ext cx="8014564" cy="6971129"/>
          </a:xfrm>
          <a:custGeom>
            <a:avLst/>
            <a:gdLst/>
            <a:ahLst/>
            <a:cxnLst/>
            <a:rect l="l" t="t" r="r" b="b"/>
            <a:pathLst>
              <a:path w="6854901" h="3340206">
                <a:moveTo>
                  <a:pt x="0" y="0"/>
                </a:moveTo>
                <a:lnTo>
                  <a:pt x="6854900" y="0"/>
                </a:lnTo>
                <a:lnTo>
                  <a:pt x="6854900" y="3340206"/>
                </a:lnTo>
                <a:lnTo>
                  <a:pt x="0" y="3340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775089" y="4142714"/>
            <a:ext cx="6347573" cy="5247663"/>
          </a:xfrm>
          <a:custGeom>
            <a:avLst/>
            <a:gdLst/>
            <a:ahLst/>
            <a:cxnLst/>
            <a:rect l="l" t="t" r="r" b="b"/>
            <a:pathLst>
              <a:path w="6347573" h="6356958">
                <a:moveTo>
                  <a:pt x="0" y="0"/>
                </a:moveTo>
                <a:lnTo>
                  <a:pt x="6347574" y="0"/>
                </a:lnTo>
                <a:lnTo>
                  <a:pt x="634757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5916" b="-60034"/>
            </a:stretch>
          </a:blipFill>
        </p:spPr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6A76B9FB-4902-4C3C-84E3-48A5C4CF0C85}"/>
              </a:ext>
            </a:extLst>
          </p:cNvPr>
          <p:cNvSpPr/>
          <p:nvPr/>
        </p:nvSpPr>
        <p:spPr>
          <a:xfrm rot="5400000" flipH="1">
            <a:off x="8186802" y="5850835"/>
            <a:ext cx="2431158" cy="1940506"/>
          </a:xfrm>
          <a:custGeom>
            <a:avLst/>
            <a:gdLst/>
            <a:ahLst/>
            <a:cxnLst/>
            <a:rect l="l" t="t" r="r" b="b"/>
            <a:pathLst>
              <a:path w="2431158" h="1940506">
                <a:moveTo>
                  <a:pt x="2431159" y="0"/>
                </a:moveTo>
                <a:lnTo>
                  <a:pt x="0" y="0"/>
                </a:lnTo>
                <a:lnTo>
                  <a:pt x="0" y="1940507"/>
                </a:lnTo>
                <a:lnTo>
                  <a:pt x="2431159" y="1940507"/>
                </a:lnTo>
                <a:lnTo>
                  <a:pt x="243115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49256" y="129312"/>
            <a:ext cx="4358115" cy="3811370"/>
          </a:xfrm>
          <a:custGeom>
            <a:avLst/>
            <a:gdLst/>
            <a:ahLst/>
            <a:cxnLst/>
            <a:rect l="l" t="t" r="r" b="b"/>
            <a:pathLst>
              <a:path w="4358115" h="3811370">
                <a:moveTo>
                  <a:pt x="0" y="0"/>
                </a:moveTo>
                <a:lnTo>
                  <a:pt x="4358115" y="0"/>
                </a:lnTo>
                <a:lnTo>
                  <a:pt x="4358115" y="3811370"/>
                </a:lnTo>
                <a:lnTo>
                  <a:pt x="0" y="38113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1592" y="-85725"/>
            <a:ext cx="4910563" cy="4437363"/>
          </a:xfrm>
          <a:custGeom>
            <a:avLst/>
            <a:gdLst/>
            <a:ahLst/>
            <a:cxnLst/>
            <a:rect l="l" t="t" r="r" b="b"/>
            <a:pathLst>
              <a:path w="4910563" h="4437363">
                <a:moveTo>
                  <a:pt x="0" y="0"/>
                </a:moveTo>
                <a:lnTo>
                  <a:pt x="4910562" y="0"/>
                </a:lnTo>
                <a:lnTo>
                  <a:pt x="4910562" y="4437363"/>
                </a:lnTo>
                <a:lnTo>
                  <a:pt x="0" y="4437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3949030" y="-85725"/>
            <a:ext cx="4910563" cy="4437363"/>
          </a:xfrm>
          <a:custGeom>
            <a:avLst/>
            <a:gdLst/>
            <a:ahLst/>
            <a:cxnLst/>
            <a:rect l="l" t="t" r="r" b="b"/>
            <a:pathLst>
              <a:path w="4910563" h="4437363">
                <a:moveTo>
                  <a:pt x="4910562" y="0"/>
                </a:moveTo>
                <a:lnTo>
                  <a:pt x="0" y="0"/>
                </a:lnTo>
                <a:lnTo>
                  <a:pt x="0" y="4437363"/>
                </a:lnTo>
                <a:lnTo>
                  <a:pt x="4910562" y="4437363"/>
                </a:lnTo>
                <a:lnTo>
                  <a:pt x="49105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4035783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4035783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70589" y="1190625"/>
            <a:ext cx="10546822" cy="194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8"/>
              </a:lnSpc>
            </a:pPr>
            <a:r>
              <a:rPr lang="en-US" sz="76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나의</a:t>
            </a:r>
            <a:r>
              <a:rPr lang="en-US" sz="76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6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직업을</a:t>
            </a:r>
            <a:r>
              <a:rPr lang="en-US" sz="76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6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이루기</a:t>
            </a:r>
            <a:r>
              <a:rPr lang="en-US" sz="76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6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위한</a:t>
            </a:r>
            <a:r>
              <a:rPr lang="en-US" sz="76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6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단계</a:t>
            </a:r>
            <a:endParaRPr lang="en-US" sz="7699" dirty="0">
              <a:solidFill>
                <a:srgbClr val="FFFFFF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0" lvl="0" indent="0" algn="ctr">
              <a:lnSpc>
                <a:spcPts val="7468"/>
              </a:lnSpc>
              <a:spcBef>
                <a:spcPct val="0"/>
              </a:spcBef>
            </a:pPr>
            <a:r>
              <a:rPr lang="en-US" sz="7699" dirty="0" err="1">
                <a:solidFill>
                  <a:srgbClr val="FFFF00"/>
                </a:solidFill>
                <a:latin typeface="BM Hanna"/>
                <a:ea typeface="BM Hanna"/>
                <a:cs typeface="BM Hanna"/>
                <a:sym typeface="BM Hanna"/>
              </a:rPr>
              <a:t>진로</a:t>
            </a:r>
            <a:r>
              <a:rPr lang="en-US" sz="7699" dirty="0">
                <a:solidFill>
                  <a:srgbClr val="FFFF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699" dirty="0" err="1">
                <a:solidFill>
                  <a:srgbClr val="FFFF00"/>
                </a:solidFill>
                <a:latin typeface="BM Hanna"/>
                <a:ea typeface="BM Hanna"/>
                <a:cs typeface="BM Hanna"/>
                <a:sym typeface="BM Hanna"/>
              </a:rPr>
              <a:t>로드맵</a:t>
            </a:r>
            <a:r>
              <a:rPr lang="en-US" sz="7699" dirty="0">
                <a:solidFill>
                  <a:srgbClr val="FFFF00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6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그리기</a:t>
            </a:r>
            <a:endParaRPr lang="en-US" sz="7699" dirty="0">
              <a:solidFill>
                <a:srgbClr val="FFFFFF"/>
              </a:solidFill>
              <a:latin typeface="BM Hanna"/>
              <a:ea typeface="BM Hanna"/>
              <a:cs typeface="BM Hanna"/>
              <a:sym typeface="BM Han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1592" y="-85725"/>
            <a:ext cx="4910563" cy="4437363"/>
          </a:xfrm>
          <a:custGeom>
            <a:avLst/>
            <a:gdLst/>
            <a:ahLst/>
            <a:cxnLst/>
            <a:rect l="l" t="t" r="r" b="b"/>
            <a:pathLst>
              <a:path w="4910563" h="4437363">
                <a:moveTo>
                  <a:pt x="0" y="0"/>
                </a:moveTo>
                <a:lnTo>
                  <a:pt x="4910562" y="0"/>
                </a:lnTo>
                <a:lnTo>
                  <a:pt x="4910562" y="4437363"/>
                </a:lnTo>
                <a:lnTo>
                  <a:pt x="0" y="4437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3949030" y="-85725"/>
            <a:ext cx="4910563" cy="4437363"/>
          </a:xfrm>
          <a:custGeom>
            <a:avLst/>
            <a:gdLst/>
            <a:ahLst/>
            <a:cxnLst/>
            <a:rect l="l" t="t" r="r" b="b"/>
            <a:pathLst>
              <a:path w="4910563" h="4437363">
                <a:moveTo>
                  <a:pt x="4910562" y="0"/>
                </a:moveTo>
                <a:lnTo>
                  <a:pt x="0" y="0"/>
                </a:lnTo>
                <a:lnTo>
                  <a:pt x="0" y="4437363"/>
                </a:lnTo>
                <a:lnTo>
                  <a:pt x="4910562" y="4437363"/>
                </a:lnTo>
                <a:lnTo>
                  <a:pt x="49105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3631" y="3923126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06277" y="3536838"/>
            <a:ext cx="6198034" cy="6356958"/>
          </a:xfrm>
          <a:custGeom>
            <a:avLst/>
            <a:gdLst/>
            <a:ahLst/>
            <a:cxnLst/>
            <a:rect l="l" t="t" r="r" b="b"/>
            <a:pathLst>
              <a:path w="6198034" h="6356958">
                <a:moveTo>
                  <a:pt x="0" y="0"/>
                </a:moveTo>
                <a:lnTo>
                  <a:pt x="6198034" y="0"/>
                </a:lnTo>
                <a:lnTo>
                  <a:pt x="619803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70589" y="1190625"/>
            <a:ext cx="10546822" cy="194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8"/>
              </a:lnSpc>
            </a:pPr>
            <a:r>
              <a:rPr lang="en-US" sz="76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6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구체적</a:t>
            </a:r>
            <a:r>
              <a:rPr lang="en-US" sz="76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6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단계와</a:t>
            </a:r>
            <a:r>
              <a:rPr lang="en-US" sz="76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6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과정</a:t>
            </a:r>
            <a:r>
              <a:rPr lang="en-US" sz="76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 </a:t>
            </a:r>
            <a:r>
              <a:rPr lang="en-US" sz="76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제시로</a:t>
            </a:r>
            <a:endParaRPr lang="en-US" sz="7699" dirty="0">
              <a:solidFill>
                <a:srgbClr val="FFFFFF"/>
              </a:solidFill>
              <a:latin typeface="BM Hanna"/>
              <a:ea typeface="BM Hanna"/>
              <a:cs typeface="BM Hanna"/>
              <a:sym typeface="BM Hanna"/>
            </a:endParaRPr>
          </a:p>
          <a:p>
            <a:pPr marL="0" lvl="0" indent="0" algn="ctr">
              <a:lnSpc>
                <a:spcPts val="7468"/>
              </a:lnSpc>
              <a:spcBef>
                <a:spcPct val="0"/>
              </a:spcBef>
            </a:pPr>
            <a:r>
              <a:rPr lang="en-US" sz="7699" dirty="0" err="1">
                <a:solidFill>
                  <a:srgbClr val="FFFF00"/>
                </a:solidFill>
                <a:latin typeface="BM Hanna"/>
                <a:ea typeface="BM Hanna"/>
                <a:cs typeface="BM Hanna"/>
                <a:sym typeface="BM Hanna"/>
              </a:rPr>
              <a:t>현실</a:t>
            </a:r>
            <a:r>
              <a:rPr lang="en-US" sz="7699" dirty="0" err="1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화</a:t>
            </a:r>
            <a:r>
              <a:rPr lang="en-US" sz="76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(</a:t>
            </a:r>
            <a:r>
              <a:rPr lang="ko-KR" altLang="en-US" sz="76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지금부터 </a:t>
            </a:r>
            <a:r>
              <a:rPr lang="ko-KR" altLang="en-US" sz="7699" dirty="0">
                <a:solidFill>
                  <a:srgbClr val="FFFF00"/>
                </a:solidFill>
                <a:latin typeface="BM Hanna"/>
                <a:ea typeface="BM Hanna"/>
                <a:cs typeface="BM Hanna"/>
                <a:sym typeface="BM Hanna"/>
              </a:rPr>
              <a:t>노력</a:t>
            </a:r>
            <a:r>
              <a:rPr lang="ko-KR" altLang="en-US" sz="76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해야해</a:t>
            </a:r>
            <a:r>
              <a:rPr lang="en-US" altLang="ko-KR" sz="7699" dirty="0">
                <a:solidFill>
                  <a:srgbClr val="FFFFFF"/>
                </a:solidFill>
                <a:latin typeface="BM Hanna"/>
                <a:ea typeface="BM Hanna"/>
                <a:cs typeface="BM Hanna"/>
                <a:sym typeface="BM Hanna"/>
              </a:rPr>
              <a:t>)</a:t>
            </a:r>
            <a:endParaRPr lang="en-US" sz="7699" dirty="0">
              <a:solidFill>
                <a:srgbClr val="FFFFFF"/>
              </a:solidFill>
              <a:latin typeface="BM Hanna"/>
              <a:ea typeface="BM Hanna"/>
              <a:cs typeface="BM Hanna"/>
              <a:sym typeface="BM Han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529</Words>
  <Application>Microsoft Office PowerPoint</Application>
  <PresentationFormat>사용자 지정</PresentationFormat>
  <Paragraphs>143</Paragraphs>
  <Slides>22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9" baseType="lpstr">
      <vt:lpstr>Calibri</vt:lpstr>
      <vt:lpstr>Canva Sans</vt:lpstr>
      <vt:lpstr>어비 세현체</vt:lpstr>
      <vt:lpstr>Britannic Bold</vt:lpstr>
      <vt:lpstr>BM Hanna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Music</dc:title>
  <dc:creator>user</dc:creator>
  <cp:lastModifiedBy>Administrator</cp:lastModifiedBy>
  <cp:revision>14</cp:revision>
  <dcterms:created xsi:type="dcterms:W3CDTF">2006-08-16T00:00:00Z</dcterms:created>
  <dcterms:modified xsi:type="dcterms:W3CDTF">2024-11-14T06:50:48Z</dcterms:modified>
  <dc:identifier>DAGVkJTi_so</dc:identifier>
</cp:coreProperties>
</file>