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4660"/>
  </p:normalViewPr>
  <p:slideViewPr>
    <p:cSldViewPr snapToGrid="0">
      <p:cViewPr>
        <p:scale>
          <a:sx n="100" d="100"/>
          <a:sy n="100" d="100"/>
        </p:scale>
        <p:origin x="115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552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01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94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71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82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22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59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5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68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92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1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4403B-9F74-4B81-971F-A681E36A5339}" type="datetimeFigureOut">
              <a:rPr lang="ko-KR" altLang="en-US" smtClean="0"/>
              <a:t>2024-11-12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6394-0669-4CD3-AB63-F0B64542E5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0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/>
              <a:t>모두를 위한 </a:t>
            </a:r>
            <a:r>
              <a:rPr lang="ko-KR" altLang="en-US" dirty="0" smtClean="0">
                <a:solidFill>
                  <a:srgbClr val="FF0000"/>
                </a:solidFill>
              </a:rPr>
              <a:t>차별 없는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b="1" u="sng" dirty="0" smtClean="0"/>
              <a:t>&lt;</a:t>
            </a:r>
            <a:r>
              <a:rPr lang="ko-KR" altLang="en-US" b="1" u="sng" dirty="0" smtClean="0"/>
              <a:t>유니버설 디자인</a:t>
            </a:r>
            <a:r>
              <a:rPr lang="en-US" altLang="ko-KR" b="1" u="sng" dirty="0"/>
              <a:t>&gt;</a:t>
            </a:r>
            <a:r>
              <a:rPr lang="ko-KR" altLang="en-US" b="1" u="sng" dirty="0" smtClean="0"/>
              <a:t> </a:t>
            </a:r>
            <a:r>
              <a:rPr lang="ko-KR" altLang="en-US" dirty="0" smtClean="0"/>
              <a:t>탐구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sz="3200" dirty="0" smtClean="0"/>
              <a:t>2024. 11.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1167" y="1335507"/>
            <a:ext cx="7156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</a:rPr>
              <a:t>&lt;2024.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에버랜드 컨텐츠 활용 좋은 수업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체험학습 공모전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&gt;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9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0" y="0"/>
            <a:ext cx="10209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2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7" y="-18301"/>
            <a:ext cx="10303277" cy="68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1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14" y="0"/>
            <a:ext cx="9874138" cy="67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6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9" y="0"/>
            <a:ext cx="9865412" cy="67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16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" y="0"/>
            <a:ext cx="11541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사회 변동의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3200" dirty="0" smtClean="0"/>
              <a:t>개인의 일상 </a:t>
            </a:r>
            <a:r>
              <a:rPr lang="ko-KR" altLang="en-US" sz="3200" dirty="0" err="1" smtClean="0"/>
              <a:t>생활뿐</a:t>
            </a:r>
            <a:r>
              <a:rPr lang="ko-KR" altLang="en-US" sz="3200" dirty="0" smtClean="0"/>
              <a:t> 아니라 사회 전반에 영향을 미침</a:t>
            </a:r>
            <a:endParaRPr lang="en-US" altLang="ko-KR" sz="3200" dirty="0"/>
          </a:p>
          <a:p>
            <a:r>
              <a:rPr lang="ko-KR" altLang="en-US" sz="3200" dirty="0" smtClean="0"/>
              <a:t>어느 사회에서나 찾아볼 수 있는 보편적인 현상임</a:t>
            </a:r>
            <a:endParaRPr lang="en-US" altLang="ko-KR" sz="3200" dirty="0"/>
          </a:p>
          <a:p>
            <a:r>
              <a:rPr lang="ko-KR" altLang="en-US" sz="3200" dirty="0" smtClean="0"/>
              <a:t>사회 변동의 속도나 방향은 사회마다 차이가 있음</a:t>
            </a:r>
            <a:endParaRPr lang="en-US" altLang="ko-KR" sz="3200" dirty="0"/>
          </a:p>
          <a:p>
            <a:r>
              <a:rPr lang="ko-KR" altLang="en-US" sz="3200" dirty="0" smtClean="0"/>
              <a:t>최근에는 사회 변동의 속도가 과거보다 더욱 </a:t>
            </a:r>
            <a:r>
              <a:rPr lang="ko-KR" altLang="en-US" sz="3200" dirty="0" err="1" smtClean="0"/>
              <a:t>빨라짐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4500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사회 변동의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요인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3200" dirty="0" smtClean="0"/>
              <a:t>과학과 기술의 발달</a:t>
            </a:r>
            <a:endParaRPr lang="en-US" altLang="ko-KR" sz="3200" dirty="0"/>
          </a:p>
          <a:p>
            <a:r>
              <a:rPr lang="ko-KR" altLang="en-US" sz="3200" dirty="0" smtClean="0"/>
              <a:t>가치관이나 이념의 변화</a:t>
            </a:r>
            <a:endParaRPr lang="en-US" altLang="ko-KR" sz="3200" dirty="0"/>
          </a:p>
          <a:p>
            <a:r>
              <a:rPr lang="ko-KR" altLang="en-US" sz="3200" b="1" dirty="0" smtClean="0">
                <a:solidFill>
                  <a:srgbClr val="00B050"/>
                </a:solidFill>
              </a:rPr>
              <a:t>인구 변화 </a:t>
            </a:r>
            <a:endParaRPr lang="en-US" altLang="ko-KR" sz="3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ko-KR" sz="3200" b="1" dirty="0">
                <a:solidFill>
                  <a:srgbClr val="00B050"/>
                </a:solidFill>
              </a:rPr>
              <a:t> 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(</a:t>
            </a:r>
            <a:r>
              <a:rPr lang="ko-KR" altLang="en-US" sz="3200" b="1" dirty="0" err="1" smtClean="0">
                <a:solidFill>
                  <a:srgbClr val="00B050"/>
                </a:solidFill>
              </a:rPr>
              <a:t>저출산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고령화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,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다문화 사회 등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)</a:t>
            </a:r>
          </a:p>
          <a:p>
            <a:r>
              <a:rPr lang="ko-KR" altLang="en-US" sz="3200" dirty="0" smtClean="0"/>
              <a:t>자연환경의 변화</a:t>
            </a:r>
            <a:endParaRPr lang="en-US" altLang="ko-KR" sz="3200" dirty="0"/>
          </a:p>
          <a:p>
            <a:r>
              <a:rPr lang="ko-KR" altLang="en-US" sz="3200" dirty="0" smtClean="0"/>
              <a:t>사회 운동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1361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유니버설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디자인의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필요성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251" y="661986"/>
            <a:ext cx="6024483" cy="54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유니버설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디자인의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smtClean="0"/>
              <a:t>다양한 사람들이 편리하게 이용할 수 있는 제품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건축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공간 등의 </a:t>
            </a:r>
            <a:r>
              <a:rPr lang="ko-KR" altLang="en-US" sz="3200" b="1" u="sng" dirty="0" smtClean="0">
                <a:solidFill>
                  <a:srgbClr val="00B050"/>
                </a:solidFill>
              </a:rPr>
              <a:t>물리적인 환경 </a:t>
            </a:r>
            <a:r>
              <a:rPr lang="ko-KR" altLang="en-US" sz="3200" dirty="0" smtClean="0"/>
              <a:t>뿐만 아니라</a:t>
            </a:r>
            <a:endParaRPr lang="en-US" altLang="ko-KR" sz="3200" dirty="0" smtClean="0"/>
          </a:p>
          <a:p>
            <a:endParaRPr lang="en-US" altLang="ko-KR" sz="3200" dirty="0"/>
          </a:p>
          <a:p>
            <a:r>
              <a:rPr lang="ko-KR" altLang="en-US" sz="3200" dirty="0" smtClean="0"/>
              <a:t>교육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복지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정보</a:t>
            </a:r>
            <a:r>
              <a:rPr lang="en-US" altLang="ko-KR" sz="3200" dirty="0" smtClean="0"/>
              <a:t>, </a:t>
            </a:r>
            <a:r>
              <a:rPr lang="ko-KR" altLang="en-US" sz="3200" dirty="0" smtClean="0"/>
              <a:t>서비스 등 </a:t>
            </a:r>
            <a:r>
              <a:rPr lang="ko-KR" altLang="en-US" sz="3200" b="1" u="sng" dirty="0" smtClean="0">
                <a:solidFill>
                  <a:srgbClr val="00B050"/>
                </a:solidFill>
              </a:rPr>
              <a:t>사회적 환경의 정비까지 </a:t>
            </a:r>
            <a:r>
              <a:rPr lang="ko-KR" altLang="en-US" sz="3200" dirty="0" smtClean="0"/>
              <a:t>포함하는 개념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46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유니버설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디자인의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7</a:t>
            </a:r>
            <a:r>
              <a:rPr lang="ko-KR" altLang="en-US" dirty="0" smtClean="0"/>
              <a:t>원칙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412" y="1146413"/>
            <a:ext cx="7277881" cy="43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5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기업의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사회적 책임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449" y="392382"/>
            <a:ext cx="5313805" cy="4413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660" y="4926253"/>
            <a:ext cx="7126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청각장애인 고객과의 원활한 의사소통을 위한 간단한 </a:t>
            </a:r>
            <a:r>
              <a:rPr lang="ko-KR" altLang="en-US" dirty="0" err="1" smtClean="0"/>
              <a:t>수어교육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매장의 장애인 고용률을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이상으로 운영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필담 주문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dirty="0"/>
              <a:t>장</a:t>
            </a:r>
            <a:r>
              <a:rPr lang="ko-KR" altLang="en-US" dirty="0" smtClean="0"/>
              <a:t>애 여부</a:t>
            </a:r>
            <a:r>
              <a:rPr lang="en-US" altLang="ko-KR" dirty="0" smtClean="0"/>
              <a:t>(</a:t>
            </a:r>
            <a:r>
              <a:rPr lang="ko-KR" altLang="en-US" dirty="0" smtClean="0"/>
              <a:t>휠체어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유모차 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가리지 않고 누구나 쉽게 이용할 수 있는 넓은 통로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시각장애인 고객을 위한 점자 </a:t>
            </a:r>
            <a:r>
              <a:rPr lang="ko-KR" altLang="en-US" dirty="0" err="1" smtClean="0"/>
              <a:t>메뉴판</a:t>
            </a:r>
            <a:r>
              <a:rPr lang="ko-KR" altLang="en-US" dirty="0" smtClean="0"/>
              <a:t> 및 입체로 만든 지도인 </a:t>
            </a:r>
            <a:r>
              <a:rPr lang="ko-KR" altLang="en-US" dirty="0" err="1" smtClean="0"/>
              <a:t>촉지도</a:t>
            </a:r>
            <a:r>
              <a:rPr lang="ko-KR" altLang="en-US" dirty="0" smtClean="0"/>
              <a:t> 배치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34780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유니버설적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생각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8603" y="4434934"/>
            <a:ext cx="7126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/>
              <a:t>우리 주변의 불편함과 상대방의 불편함을 발견하는 것부터 시작하기</a:t>
            </a:r>
            <a:r>
              <a:rPr lang="en-US" altLang="ko-KR" sz="3200" dirty="0" smtClean="0"/>
              <a:t>!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245" y="1566506"/>
            <a:ext cx="7194575" cy="244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6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/>
              <a:t>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유니버설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디자인은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실현하기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힘든가요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6591" y="1978337"/>
            <a:ext cx="7467670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200" b="1" dirty="0" smtClean="0"/>
              <a:t>사용자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디자이너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기업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시설 설치자</a:t>
            </a:r>
            <a:r>
              <a:rPr lang="en-US" altLang="ko-KR" sz="3200" b="1" dirty="0" smtClean="0"/>
              <a:t>) </a:t>
            </a:r>
            <a:r>
              <a:rPr lang="ko-KR" altLang="en-US" sz="3200" b="1" dirty="0" smtClean="0"/>
              <a:t>간의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커뮤니케이션이 원활하지 않다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3200" b="1" dirty="0" smtClean="0"/>
              <a:t>  -&gt; </a:t>
            </a:r>
            <a:r>
              <a:rPr lang="ko-KR" altLang="en-US" sz="3200" b="1" dirty="0" smtClean="0"/>
              <a:t>해결 방법은</a:t>
            </a:r>
            <a:r>
              <a:rPr lang="en-US" altLang="ko-KR" sz="32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04618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아틀라스</Template>
  <TotalTime>32</TotalTime>
  <Words>222</Words>
  <Application>Microsoft Office PowerPoint</Application>
  <PresentationFormat>와이드스크린</PresentationFormat>
  <Paragraphs>32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Rockwell</vt:lpstr>
      <vt:lpstr>맑은 고딕</vt:lpstr>
      <vt:lpstr>Calibri Light</vt:lpstr>
      <vt:lpstr>Wingdings</vt:lpstr>
      <vt:lpstr>Atlas</vt:lpstr>
      <vt:lpstr>모두를 위한 차별 없는 &lt;유니버설 디자인&gt; 탐구</vt:lpstr>
      <vt:lpstr>사회 변동의 특징</vt:lpstr>
      <vt:lpstr>사회 변동의 요인</vt:lpstr>
      <vt:lpstr>유니버설 디자인의 필요성</vt:lpstr>
      <vt:lpstr>유니버설 디자인의 의미</vt:lpstr>
      <vt:lpstr>유니버설 디자인의 7원칙</vt:lpstr>
      <vt:lpstr>기업의  사회적 책임</vt:lpstr>
      <vt:lpstr>유니버설적  생각</vt:lpstr>
      <vt:lpstr>왜  유니버설  디자인은 실현하기 힘든가요?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모두를 위한 차별 없는 &lt;유니버설 디자인&gt; 탐구</dc:title>
  <dc:creator>Windows 사용자</dc:creator>
  <cp:lastModifiedBy>Windows 사용자</cp:lastModifiedBy>
  <cp:revision>5</cp:revision>
  <dcterms:created xsi:type="dcterms:W3CDTF">2024-11-12T05:17:07Z</dcterms:created>
  <dcterms:modified xsi:type="dcterms:W3CDTF">2024-11-12T05:50:49Z</dcterms:modified>
</cp:coreProperties>
</file>