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FF4070-B615-4F57-A52E-7EAC86E5D9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61" y="2263892"/>
            <a:ext cx="8679915" cy="1165108"/>
          </a:xfrm>
        </p:spPr>
        <p:txBody>
          <a:bodyPr/>
          <a:lstStyle/>
          <a:p>
            <a:r>
              <a:rPr lang="en-US" altLang="ko-KR" b="1" dirty="0">
                <a:solidFill>
                  <a:srgbClr val="FF0000"/>
                </a:solidFill>
              </a:rPr>
              <a:t>T</a:t>
            </a:r>
            <a:r>
              <a:rPr lang="en-US" altLang="ko-KR" b="1" dirty="0"/>
              <a:t>ogether </a:t>
            </a:r>
            <a:r>
              <a:rPr lang="en-US" altLang="ko-KR" b="1" dirty="0">
                <a:solidFill>
                  <a:schemeClr val="accent2">
                    <a:lumMod val="75000"/>
                  </a:schemeClr>
                </a:solidFill>
              </a:rPr>
              <a:t>M</a:t>
            </a:r>
            <a:r>
              <a:rPr lang="en-US" altLang="ko-KR" b="1" dirty="0"/>
              <a:t>ission </a:t>
            </a:r>
            <a:r>
              <a:rPr lang="en-US" altLang="ko-KR" b="1" dirty="0">
                <a:solidFill>
                  <a:srgbClr val="00B050"/>
                </a:solidFill>
              </a:rPr>
              <a:t>C</a:t>
            </a:r>
            <a:r>
              <a:rPr lang="en-US" altLang="ko-KR" b="1" dirty="0"/>
              <a:t>omplete!</a:t>
            </a:r>
            <a:endParaRPr lang="ko-KR" altLang="en-US" b="1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8061E26-779A-44FE-BD3F-3E5A1A9564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6261" y="3951987"/>
            <a:ext cx="8673427" cy="821182"/>
          </a:xfrm>
        </p:spPr>
        <p:txBody>
          <a:bodyPr>
            <a:normAutofit/>
          </a:bodyPr>
          <a:lstStyle/>
          <a:p>
            <a:r>
              <a:rPr lang="ko-KR" altLang="en-US" sz="2800" dirty="0"/>
              <a:t>에버랜드에서 미션 해결하기</a:t>
            </a:r>
          </a:p>
        </p:txBody>
      </p:sp>
    </p:spTree>
    <p:extLst>
      <p:ext uri="{BB962C8B-B14F-4D97-AF65-F5344CB8AC3E}">
        <p14:creationId xmlns:p14="http://schemas.microsoft.com/office/powerpoint/2010/main" val="1689188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29142D-F182-4C16-8AEA-A5A334737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ko-KR" altLang="en-US" dirty="0"/>
              <a:t>미션 </a:t>
            </a:r>
            <a:br>
              <a:rPr lang="en-US" altLang="ko-KR" dirty="0"/>
            </a:br>
            <a:r>
              <a:rPr lang="ko-KR" altLang="en-US" dirty="0"/>
              <a:t>확인하기</a:t>
            </a:r>
            <a:br>
              <a:rPr lang="en-US" altLang="ko-KR" dirty="0"/>
            </a:br>
            <a:r>
              <a:rPr lang="en-US" altLang="ko-KR" dirty="0">
                <a:solidFill>
                  <a:srgbClr val="FF0000"/>
                </a:solidFill>
              </a:rPr>
              <a:t>&lt;</a:t>
            </a:r>
            <a:r>
              <a:rPr lang="ko-KR" altLang="en-US" dirty="0">
                <a:solidFill>
                  <a:srgbClr val="FF0000"/>
                </a:solidFill>
              </a:rPr>
              <a:t>미션 </a:t>
            </a:r>
            <a:r>
              <a:rPr lang="en-US" altLang="ko-KR" dirty="0">
                <a:solidFill>
                  <a:srgbClr val="FF0000"/>
                </a:solidFill>
              </a:rPr>
              <a:t>1&gt;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463AB68-B75B-42D2-B962-2D1E8410B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9745" y="803186"/>
            <a:ext cx="6590576" cy="5248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en-US" sz="3600" b="1" dirty="0" err="1">
                <a:solidFill>
                  <a:srgbClr val="0070C0"/>
                </a:solidFill>
              </a:rPr>
              <a:t>어트랙션이나</a:t>
            </a:r>
            <a:r>
              <a:rPr lang="ko-KR" altLang="en-US" sz="3600" b="1" dirty="0">
                <a:solidFill>
                  <a:srgbClr val="0070C0"/>
                </a:solidFill>
              </a:rPr>
              <a:t> 전시물 등에서</a:t>
            </a:r>
            <a:endParaRPr lang="en-US" altLang="ko-KR" sz="36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ko-KR" altLang="en-US" sz="3600" b="1" dirty="0">
                <a:solidFill>
                  <a:srgbClr val="0070C0"/>
                </a:solidFill>
              </a:rPr>
              <a:t>미션 도형 찾아 사진 찍기</a:t>
            </a:r>
            <a:endParaRPr lang="en-US" altLang="ko-KR" sz="3600" b="1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ko-KR" altLang="en-US" sz="3000" dirty="0"/>
              <a:t>미션 도형</a:t>
            </a:r>
            <a:r>
              <a:rPr lang="en-US" altLang="ko-KR" sz="3000" dirty="0"/>
              <a:t>: </a:t>
            </a:r>
          </a:p>
          <a:p>
            <a:pPr marL="0" indent="0">
              <a:buNone/>
            </a:pPr>
            <a:r>
              <a:rPr lang="en-US" altLang="ko-KR" sz="3000" dirty="0"/>
              <a:t>  </a:t>
            </a:r>
            <a:r>
              <a:rPr lang="ko-KR" altLang="en-US" sz="3000" dirty="0">
                <a:solidFill>
                  <a:srgbClr val="FF0000"/>
                </a:solidFill>
              </a:rPr>
              <a:t>합동 도형</a:t>
            </a:r>
            <a:r>
              <a:rPr lang="en-US" altLang="ko-KR" sz="3000" dirty="0">
                <a:solidFill>
                  <a:srgbClr val="FF0000"/>
                </a:solidFill>
              </a:rPr>
              <a:t>, </a:t>
            </a:r>
            <a:r>
              <a:rPr lang="ko-KR" altLang="en-US" sz="3000" dirty="0">
                <a:solidFill>
                  <a:srgbClr val="FF0000"/>
                </a:solidFill>
              </a:rPr>
              <a:t>선대칭 도형</a:t>
            </a:r>
            <a:r>
              <a:rPr lang="en-US" altLang="ko-KR" sz="3000" dirty="0">
                <a:solidFill>
                  <a:srgbClr val="FF0000"/>
                </a:solidFill>
              </a:rPr>
              <a:t>, </a:t>
            </a:r>
            <a:r>
              <a:rPr lang="ko-KR" altLang="en-US" sz="3000" dirty="0">
                <a:solidFill>
                  <a:srgbClr val="FF0000"/>
                </a:solidFill>
              </a:rPr>
              <a:t>점대칭 도형</a:t>
            </a:r>
            <a:endParaRPr lang="en-US" altLang="ko-KR" sz="3000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ko-KR" altLang="en-US" sz="3000" dirty="0"/>
              <a:t>미션 대상</a:t>
            </a:r>
            <a:r>
              <a:rPr lang="en-US" altLang="ko-KR" sz="3000" dirty="0"/>
              <a:t>: </a:t>
            </a:r>
            <a:r>
              <a:rPr lang="ko-KR" altLang="en-US" sz="3000" dirty="0"/>
              <a:t>에버랜드에 있는 모든 것 </a:t>
            </a:r>
            <a:r>
              <a:rPr lang="en-US" altLang="ko-KR" sz="3000" dirty="0"/>
              <a:t>(</a:t>
            </a:r>
            <a:r>
              <a:rPr lang="ko-KR" altLang="en-US" sz="3000" dirty="0" err="1"/>
              <a:t>어트랙션</a:t>
            </a:r>
            <a:r>
              <a:rPr lang="en-US" altLang="ko-KR" sz="3000" dirty="0"/>
              <a:t>, </a:t>
            </a:r>
            <a:r>
              <a:rPr lang="ko-KR" altLang="en-US" sz="3000" dirty="0"/>
              <a:t>전시물</a:t>
            </a:r>
            <a:r>
              <a:rPr lang="en-US" altLang="ko-KR" sz="3000" dirty="0"/>
              <a:t>, </a:t>
            </a:r>
            <a:r>
              <a:rPr lang="ko-KR" altLang="en-US" sz="3000" dirty="0"/>
              <a:t>건축물 등</a:t>
            </a:r>
            <a:r>
              <a:rPr lang="en-US" altLang="ko-KR" sz="3000" dirty="0"/>
              <a:t>)</a:t>
            </a:r>
          </a:p>
          <a:p>
            <a:pPr>
              <a:buFontTx/>
              <a:buChar char="-"/>
            </a:pPr>
            <a:r>
              <a:rPr lang="ko-KR" altLang="en-US" sz="3000" dirty="0"/>
              <a:t>미션 개수</a:t>
            </a:r>
            <a:r>
              <a:rPr lang="en-US" altLang="ko-KR" sz="3000" dirty="0"/>
              <a:t>: </a:t>
            </a:r>
            <a:r>
              <a:rPr lang="ko-KR" altLang="en-US" sz="3000" u="sng" dirty="0">
                <a:solidFill>
                  <a:srgbClr val="FF0000"/>
                </a:solidFill>
              </a:rPr>
              <a:t>사진 </a:t>
            </a:r>
            <a:r>
              <a:rPr lang="en-US" altLang="ko-KR" sz="3000" u="sng" dirty="0">
                <a:solidFill>
                  <a:srgbClr val="FF0000"/>
                </a:solidFill>
              </a:rPr>
              <a:t>3</a:t>
            </a:r>
            <a:r>
              <a:rPr lang="ko-KR" altLang="en-US" sz="3000" u="sng" dirty="0">
                <a:solidFill>
                  <a:srgbClr val="FF0000"/>
                </a:solidFill>
              </a:rPr>
              <a:t>장 이상</a:t>
            </a:r>
            <a:endParaRPr lang="ko-KR" altLang="en-US" sz="15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249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29142D-F182-4C16-8AEA-A5A334737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ko-KR" altLang="en-US" dirty="0"/>
              <a:t>미션 </a:t>
            </a:r>
            <a:br>
              <a:rPr lang="en-US" altLang="ko-KR" dirty="0"/>
            </a:br>
            <a:r>
              <a:rPr lang="ko-KR" altLang="en-US" dirty="0"/>
              <a:t>확인하기</a:t>
            </a:r>
            <a:br>
              <a:rPr lang="en-US" altLang="ko-KR" dirty="0"/>
            </a:br>
            <a:r>
              <a:rPr lang="en-US" altLang="ko-KR" dirty="0">
                <a:solidFill>
                  <a:srgbClr val="FF0000"/>
                </a:solidFill>
              </a:rPr>
              <a:t>&lt;</a:t>
            </a:r>
            <a:r>
              <a:rPr lang="ko-KR" altLang="en-US" dirty="0">
                <a:solidFill>
                  <a:srgbClr val="FF0000"/>
                </a:solidFill>
              </a:rPr>
              <a:t>미션 </a:t>
            </a:r>
            <a:r>
              <a:rPr lang="en-US" altLang="ko-KR" dirty="0">
                <a:solidFill>
                  <a:srgbClr val="FF0000"/>
                </a:solidFill>
              </a:rPr>
              <a:t>2&gt;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463AB68-B75B-42D2-B962-2D1E8410B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9745" y="803186"/>
            <a:ext cx="6590576" cy="5248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en-US" sz="3600" b="1" dirty="0">
                <a:solidFill>
                  <a:srgbClr val="0070C0"/>
                </a:solidFill>
              </a:rPr>
              <a:t>멋진 배경 앞에서 친구들과</a:t>
            </a:r>
            <a:endParaRPr lang="en-US" altLang="ko-KR" sz="36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ko-KR" altLang="en-US" sz="3600" b="1" dirty="0">
                <a:solidFill>
                  <a:srgbClr val="0070C0"/>
                </a:solidFill>
              </a:rPr>
              <a:t> 미션 도형 만들어 사진 찍기</a:t>
            </a:r>
            <a:endParaRPr lang="en-US" altLang="ko-KR" sz="36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ko-KR" sz="3600" b="1" dirty="0">
                <a:solidFill>
                  <a:srgbClr val="0070C0"/>
                </a:solidFill>
              </a:rPr>
              <a:t>- </a:t>
            </a:r>
            <a:r>
              <a:rPr lang="ko-KR" altLang="en-US" sz="3000" dirty="0"/>
              <a:t>미션 도형</a:t>
            </a:r>
            <a:r>
              <a:rPr lang="en-US" altLang="ko-KR" sz="3000" dirty="0"/>
              <a:t>: </a:t>
            </a:r>
          </a:p>
          <a:p>
            <a:pPr marL="0" indent="0">
              <a:buNone/>
            </a:pPr>
            <a:r>
              <a:rPr lang="en-US" altLang="ko-KR" sz="3000" dirty="0"/>
              <a:t>  </a:t>
            </a:r>
            <a:r>
              <a:rPr lang="ko-KR" altLang="en-US" sz="3000" dirty="0">
                <a:solidFill>
                  <a:srgbClr val="FF0000"/>
                </a:solidFill>
              </a:rPr>
              <a:t>합동 도형</a:t>
            </a:r>
            <a:r>
              <a:rPr lang="en-US" altLang="ko-KR" sz="3000" dirty="0">
                <a:solidFill>
                  <a:srgbClr val="FF0000"/>
                </a:solidFill>
              </a:rPr>
              <a:t>, </a:t>
            </a:r>
            <a:r>
              <a:rPr lang="ko-KR" altLang="en-US" sz="3000" dirty="0">
                <a:solidFill>
                  <a:srgbClr val="FF0000"/>
                </a:solidFill>
              </a:rPr>
              <a:t>선대칭 도형</a:t>
            </a:r>
            <a:r>
              <a:rPr lang="en-US" altLang="ko-KR" sz="3000" dirty="0">
                <a:solidFill>
                  <a:srgbClr val="FF0000"/>
                </a:solidFill>
              </a:rPr>
              <a:t>, </a:t>
            </a:r>
            <a:r>
              <a:rPr lang="ko-KR" altLang="en-US" sz="3000" dirty="0">
                <a:solidFill>
                  <a:srgbClr val="FF0000"/>
                </a:solidFill>
              </a:rPr>
              <a:t>점대칭 도형</a:t>
            </a:r>
            <a:endParaRPr lang="en-US" altLang="ko-KR" sz="3000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ko-KR" altLang="en-US" sz="3000" dirty="0"/>
              <a:t>미션 대상</a:t>
            </a:r>
            <a:r>
              <a:rPr lang="en-US" altLang="ko-KR" sz="3000" dirty="0"/>
              <a:t>: </a:t>
            </a:r>
            <a:r>
              <a:rPr lang="ko-KR" altLang="en-US" sz="3000" dirty="0"/>
              <a:t>에버랜드에서 마음에 드는 장소를 배경으로 하기</a:t>
            </a:r>
            <a:endParaRPr lang="en-US" altLang="ko-KR" sz="3000" dirty="0"/>
          </a:p>
          <a:p>
            <a:pPr>
              <a:buFontTx/>
              <a:buChar char="-"/>
            </a:pPr>
            <a:r>
              <a:rPr lang="ko-KR" altLang="en-US" sz="3000" dirty="0"/>
              <a:t>미션 개수</a:t>
            </a:r>
            <a:r>
              <a:rPr lang="en-US" altLang="ko-KR" sz="3000" dirty="0"/>
              <a:t>: </a:t>
            </a:r>
            <a:r>
              <a:rPr lang="ko-KR" altLang="en-US" sz="3000" u="sng" dirty="0">
                <a:solidFill>
                  <a:srgbClr val="FF0000"/>
                </a:solidFill>
              </a:rPr>
              <a:t>사진 </a:t>
            </a:r>
            <a:r>
              <a:rPr lang="en-US" altLang="ko-KR" sz="3000" u="sng" dirty="0">
                <a:solidFill>
                  <a:srgbClr val="FF0000"/>
                </a:solidFill>
              </a:rPr>
              <a:t>3</a:t>
            </a:r>
            <a:r>
              <a:rPr lang="ko-KR" altLang="en-US" sz="3000" u="sng" dirty="0">
                <a:solidFill>
                  <a:srgbClr val="FF0000"/>
                </a:solidFill>
              </a:rPr>
              <a:t>장 이상</a:t>
            </a:r>
            <a:endParaRPr lang="ko-KR" altLang="en-US" sz="15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665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1D3ADEE-0FDB-4CDD-AB06-8393F152F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예시</a:t>
            </a:r>
            <a:br>
              <a:rPr lang="en-US" altLang="ko-KR" dirty="0"/>
            </a:br>
            <a:r>
              <a:rPr lang="ko-KR" altLang="en-US" dirty="0"/>
              <a:t>사진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F0FE8F66-8F5B-43B4-9FBD-87A951F76A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5200" y="798459"/>
            <a:ext cx="6551421" cy="4254796"/>
          </a:xfrm>
          <a:prstGeom prst="rect">
            <a:avLst/>
          </a:prstGeom>
        </p:spPr>
      </p:pic>
      <p:sp>
        <p:nvSpPr>
          <p:cNvPr id="6" name="제목 1">
            <a:extLst>
              <a:ext uri="{FF2B5EF4-FFF2-40B4-BE49-F238E27FC236}">
                <a16:creationId xmlns:a16="http://schemas.microsoft.com/office/drawing/2014/main" id="{9ABE6E8D-D8FE-40BC-9AAB-E5B0FCA79B77}"/>
              </a:ext>
            </a:extLst>
          </p:cNvPr>
          <p:cNvSpPr txBox="1">
            <a:spLocks/>
          </p:cNvSpPr>
          <p:nvPr/>
        </p:nvSpPr>
        <p:spPr>
          <a:xfrm>
            <a:off x="5029200" y="5157215"/>
            <a:ext cx="6293685" cy="1529767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>
            <a:lvl1pPr algn="ctr" defTabSz="914400" rtl="0" eaLnBrk="1" latinLnBrk="1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ko-KR" altLang="en-US" dirty="0">
                <a:solidFill>
                  <a:schemeClr val="tx1"/>
                </a:solidFill>
              </a:rPr>
              <a:t>에버랜드 입구</a:t>
            </a:r>
            <a:r>
              <a:rPr lang="en-US" altLang="ko-KR" dirty="0">
                <a:solidFill>
                  <a:schemeClr val="tx1"/>
                </a:solidFill>
              </a:rPr>
              <a:t>-</a:t>
            </a:r>
            <a:r>
              <a:rPr lang="ko-KR" altLang="en-US" dirty="0">
                <a:solidFill>
                  <a:schemeClr val="tx1"/>
                </a:solidFill>
              </a:rPr>
              <a:t>선대칭도형</a:t>
            </a:r>
          </a:p>
        </p:txBody>
      </p:sp>
    </p:spTree>
    <p:extLst>
      <p:ext uri="{BB962C8B-B14F-4D97-AF65-F5344CB8AC3E}">
        <p14:creationId xmlns:p14="http://schemas.microsoft.com/office/powerpoint/2010/main" val="2417837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1D3ADEE-0FDB-4CDD-AB06-8393F152F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예시</a:t>
            </a:r>
            <a:br>
              <a:rPr lang="en-US" altLang="ko-KR" dirty="0"/>
            </a:br>
            <a:r>
              <a:rPr lang="ko-KR" altLang="en-US" dirty="0"/>
              <a:t>사진</a:t>
            </a:r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9ABE6E8D-D8FE-40BC-9AAB-E5B0FCA79B77}"/>
              </a:ext>
            </a:extLst>
          </p:cNvPr>
          <p:cNvSpPr txBox="1">
            <a:spLocks/>
          </p:cNvSpPr>
          <p:nvPr/>
        </p:nvSpPr>
        <p:spPr>
          <a:xfrm>
            <a:off x="4946904" y="5276501"/>
            <a:ext cx="6293685" cy="1529767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>
            <a:lvl1pPr algn="ctr" defTabSz="914400" rtl="0" eaLnBrk="1" latinLnBrk="1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ko-KR" altLang="en-US" dirty="0">
                <a:solidFill>
                  <a:schemeClr val="tx1"/>
                </a:solidFill>
              </a:rPr>
              <a:t>풍차모형</a:t>
            </a:r>
            <a:r>
              <a:rPr lang="en-US" altLang="ko-KR" dirty="0">
                <a:solidFill>
                  <a:schemeClr val="tx1"/>
                </a:solidFill>
              </a:rPr>
              <a:t>-</a:t>
            </a:r>
            <a:r>
              <a:rPr lang="ko-KR" altLang="en-US" dirty="0">
                <a:solidFill>
                  <a:schemeClr val="tx1"/>
                </a:solidFill>
              </a:rPr>
              <a:t>점대칭도형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4CDE5E3C-DF33-479F-B43B-66B9F5523B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7216" y="448368"/>
            <a:ext cx="5675999" cy="482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969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FF4070-B615-4F57-A52E-7EAC86E5D9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61" y="2263892"/>
            <a:ext cx="8679915" cy="1165108"/>
          </a:xfrm>
        </p:spPr>
        <p:txBody>
          <a:bodyPr/>
          <a:lstStyle/>
          <a:p>
            <a:r>
              <a:rPr lang="en-US" altLang="ko-KR" b="1" dirty="0">
                <a:solidFill>
                  <a:srgbClr val="FF0000"/>
                </a:solidFill>
              </a:rPr>
              <a:t>T</a:t>
            </a:r>
            <a:r>
              <a:rPr lang="en-US" altLang="ko-KR" b="1" dirty="0"/>
              <a:t>ogether </a:t>
            </a:r>
            <a:r>
              <a:rPr lang="en-US" altLang="ko-KR" b="1" dirty="0">
                <a:solidFill>
                  <a:schemeClr val="accent2">
                    <a:lumMod val="75000"/>
                  </a:schemeClr>
                </a:solidFill>
              </a:rPr>
              <a:t>M</a:t>
            </a:r>
            <a:r>
              <a:rPr lang="en-US" altLang="ko-KR" b="1" dirty="0"/>
              <a:t>ission </a:t>
            </a:r>
            <a:r>
              <a:rPr lang="en-US" altLang="ko-KR" b="1" dirty="0">
                <a:solidFill>
                  <a:srgbClr val="00B050"/>
                </a:solidFill>
              </a:rPr>
              <a:t>C</a:t>
            </a:r>
            <a:r>
              <a:rPr lang="en-US" altLang="ko-KR" b="1" dirty="0"/>
              <a:t>omplete!</a:t>
            </a:r>
            <a:endParaRPr lang="ko-KR" altLang="en-US" b="1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8061E26-779A-44FE-BD3F-3E5A1A9564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6261" y="3951987"/>
            <a:ext cx="8673427" cy="821182"/>
          </a:xfrm>
        </p:spPr>
        <p:txBody>
          <a:bodyPr>
            <a:normAutofit/>
          </a:bodyPr>
          <a:lstStyle/>
          <a:p>
            <a:r>
              <a:rPr lang="ko-KR" altLang="en-US" sz="2800" dirty="0"/>
              <a:t>현장체험학습 계획을 세워봅시다</a:t>
            </a:r>
            <a:r>
              <a:rPr lang="en-US" altLang="ko-KR" sz="2800" dirty="0"/>
              <a:t>.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06239911"/>
      </p:ext>
    </p:extLst>
  </p:cSld>
  <p:clrMapOvr>
    <a:masterClrMapping/>
  </p:clrMapOvr>
</p:sld>
</file>

<file path=ppt/theme/theme1.xml><?xml version="1.0" encoding="utf-8"?>
<a:theme xmlns:a="http://schemas.openxmlformats.org/drawingml/2006/main" name="아틀라스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TM16401371[[fn=아틀라스]]</Template>
  <TotalTime>11</TotalTime>
  <Words>125</Words>
  <Application>Microsoft Office PowerPoint</Application>
  <PresentationFormat>와이드스크린</PresentationFormat>
  <Paragraphs>22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Calibri Light</vt:lpstr>
      <vt:lpstr>Rockwell</vt:lpstr>
      <vt:lpstr>Wingdings</vt:lpstr>
      <vt:lpstr>아틀라스</vt:lpstr>
      <vt:lpstr>Together Mission Complete!</vt:lpstr>
      <vt:lpstr>미션  확인하기 &lt;미션 1&gt;</vt:lpstr>
      <vt:lpstr>미션  확인하기 &lt;미션 2&gt;</vt:lpstr>
      <vt:lpstr>예시 사진</vt:lpstr>
      <vt:lpstr>예시 사진</vt:lpstr>
      <vt:lpstr>Together Mission Complete!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Together Mission Complete!</dc:title>
  <dc:creator>wooi</dc:creator>
  <cp:lastModifiedBy>wooi</cp:lastModifiedBy>
  <cp:revision>2</cp:revision>
  <dcterms:created xsi:type="dcterms:W3CDTF">2023-11-25T05:41:33Z</dcterms:created>
  <dcterms:modified xsi:type="dcterms:W3CDTF">2023-11-25T05:53:25Z</dcterms:modified>
</cp:coreProperties>
</file>