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36" r:id="rId3"/>
    <p:sldId id="337" r:id="rId4"/>
    <p:sldId id="331" r:id="rId5"/>
    <p:sldId id="338" r:id="rId6"/>
    <p:sldId id="334" r:id="rId7"/>
    <p:sldId id="339" r:id="rId8"/>
    <p:sldId id="340" r:id="rId9"/>
    <p:sldId id="257" r:id="rId10"/>
    <p:sldId id="341" r:id="rId11"/>
    <p:sldId id="342" r:id="rId12"/>
    <p:sldId id="343" r:id="rId13"/>
    <p:sldId id="321" r:id="rId14"/>
  </p:sldIdLst>
  <p:sldSz cx="9144000" cy="5143500" type="screen16x9"/>
  <p:notesSz cx="6858000" cy="9144000"/>
  <p:embeddedFontLst>
    <p:embeddedFont>
      <p:font typeface="상주곶감체" panose="020B0600000101010101" charset="-127"/>
      <p:regular r:id="rId16"/>
    </p:embeddedFont>
    <p:embeddedFont>
      <p:font typeface="상주다정다감체" panose="020B0600000101010101" charset="-127"/>
      <p:regular r:id="rId17"/>
    </p:embeddedFont>
    <p:embeddedFont>
      <p:font typeface="학교안심 나들이 TTF B" panose="020B0600000101010101" charset="-127"/>
      <p:bold r:id="rId18"/>
    </p:embeddedFont>
    <p:embeddedFont>
      <p:font typeface="Bebas Neue" panose="020B0600000101010101" charset="0"/>
      <p:regular r:id="rId19"/>
    </p:embeddedFont>
    <p:embeddedFont>
      <p:font typeface="Bellota Text" panose="020B0600000101010101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CCFFCC"/>
    <a:srgbClr val="FFFF00"/>
    <a:srgbClr val="99FF99"/>
    <a:srgbClr val="99FFCC"/>
    <a:srgbClr val="4B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FD839E-BA22-44FE-9733-29E59D2AAD1C}">
  <a:tblStyle styleId="{54FD839E-BA22-44FE-9733-29E59D2AAD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7C2FE1-B832-4D77-9CF4-F00AE16C14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3ce797e8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3ce797e8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549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08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587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64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영상 </a:t>
            </a:r>
            <a:r>
              <a:rPr lang="en-US" altLang="ko-KR" dirty="0"/>
              <a:t>: </a:t>
            </a:r>
            <a:r>
              <a:rPr lang="en-US" dirty="0"/>
              <a:t>https://www.youtube.com/watch?v=2PsdKVw2VHE (</a:t>
            </a:r>
            <a:r>
              <a:rPr lang="ko-KR" altLang="en-US" dirty="0"/>
              <a:t>연합</a:t>
            </a:r>
            <a:r>
              <a:rPr lang="en-US" altLang="ko-KR" dirty="0"/>
              <a:t>TV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800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26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08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36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78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3ce797e8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3ce797e8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08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ce797e8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ce797e8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550593" y="412645"/>
            <a:ext cx="8043879" cy="4318941"/>
            <a:chOff x="372900" y="317225"/>
            <a:chExt cx="8399164" cy="4509701"/>
          </a:xfrm>
        </p:grpSpPr>
        <p:sp>
          <p:nvSpPr>
            <p:cNvPr id="11" name="Google Shape;11;p2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1261938" y="1780450"/>
            <a:ext cx="5190600" cy="17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1261938" y="35441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6301825" y="439240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71175" y="21582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2131600" y="9282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8209150" y="2026199"/>
            <a:ext cx="261627" cy="30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"/>
          <p:cNvGrpSpPr/>
          <p:nvPr/>
        </p:nvGrpSpPr>
        <p:grpSpPr>
          <a:xfrm>
            <a:off x="372900" y="317225"/>
            <a:ext cx="8399164" cy="4509701"/>
            <a:chOff x="372900" y="317225"/>
            <a:chExt cx="8399164" cy="4509701"/>
          </a:xfrm>
        </p:grpSpPr>
        <p:sp>
          <p:nvSpPr>
            <p:cNvPr id="53" name="Google Shape;53;p3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3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55" name="Google Shape;55;p3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1673100" y="2359675"/>
            <a:ext cx="579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3742688" y="1517875"/>
            <a:ext cx="165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2392388" y="3201475"/>
            <a:ext cx="4360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6458900" y="7771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7836925" y="24755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6490975" y="13692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6720525" y="2161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616300" y="2502200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1187300" y="2424475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2085800" y="4219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8267075" y="2660125"/>
            <a:ext cx="261627" cy="33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4"/>
          <p:cNvGrpSpPr/>
          <p:nvPr/>
        </p:nvGrpSpPr>
        <p:grpSpPr>
          <a:xfrm>
            <a:off x="128550" y="126893"/>
            <a:ext cx="8887995" cy="4890320"/>
            <a:chOff x="372900" y="317225"/>
            <a:chExt cx="8399164" cy="4509701"/>
          </a:xfrm>
        </p:grpSpPr>
        <p:sp>
          <p:nvSpPr>
            <p:cNvPr id="100" name="Google Shape;100;p4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4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102" name="Google Shape;102;p4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4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1044150" y="1501850"/>
            <a:ext cx="7055700" cy="3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5"/>
          <p:cNvGrpSpPr/>
          <p:nvPr/>
        </p:nvGrpSpPr>
        <p:grpSpPr>
          <a:xfrm>
            <a:off x="128550" y="126893"/>
            <a:ext cx="8887995" cy="4890320"/>
            <a:chOff x="372900" y="317225"/>
            <a:chExt cx="8399164" cy="4509701"/>
          </a:xfrm>
        </p:grpSpPr>
        <p:sp>
          <p:nvSpPr>
            <p:cNvPr id="138" name="Google Shape;138;p5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5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140" name="Google Shape;140;p5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5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5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5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5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5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5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5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5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5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5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5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5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1532381" y="3222050"/>
            <a:ext cx="24243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2"/>
          </p:nvPr>
        </p:nvSpPr>
        <p:spPr>
          <a:xfrm>
            <a:off x="5187306" y="3222050"/>
            <a:ext cx="24243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1532381" y="3670257"/>
            <a:ext cx="242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4"/>
          </p:nvPr>
        </p:nvSpPr>
        <p:spPr>
          <a:xfrm>
            <a:off x="5187306" y="3670257"/>
            <a:ext cx="242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237250" y="458729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413600" y="40988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29650" y="46743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8548025" y="677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8453225" y="11075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714850" y="160637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7"/>
          <p:cNvGrpSpPr/>
          <p:nvPr/>
        </p:nvGrpSpPr>
        <p:grpSpPr>
          <a:xfrm>
            <a:off x="128550" y="126893"/>
            <a:ext cx="8887995" cy="4890320"/>
            <a:chOff x="372900" y="317225"/>
            <a:chExt cx="8399164" cy="4509701"/>
          </a:xfrm>
        </p:grpSpPr>
        <p:sp>
          <p:nvSpPr>
            <p:cNvPr id="233" name="Google Shape;233;p7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7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235" name="Google Shape;235;p7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7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7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67" name="Google Shape;267;p7"/>
          <p:cNvSpPr txBox="1">
            <a:spLocks noGrp="1"/>
          </p:cNvSpPr>
          <p:nvPr>
            <p:ph type="title"/>
          </p:nvPr>
        </p:nvSpPr>
        <p:spPr>
          <a:xfrm>
            <a:off x="715100" y="791250"/>
            <a:ext cx="3775500" cy="12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"/>
          <p:cNvSpPr txBox="1">
            <a:spLocks noGrp="1"/>
          </p:cNvSpPr>
          <p:nvPr>
            <p:ph type="body" idx="1"/>
          </p:nvPr>
        </p:nvSpPr>
        <p:spPr>
          <a:xfrm>
            <a:off x="715100" y="2002350"/>
            <a:ext cx="3490200" cy="23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7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8548025" y="677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237250" y="458729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8453225" y="11075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413600" y="40988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29650" y="46743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714850" y="160637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8"/>
          <p:cNvGrpSpPr/>
          <p:nvPr/>
        </p:nvGrpSpPr>
        <p:grpSpPr>
          <a:xfrm>
            <a:off x="372900" y="317225"/>
            <a:ext cx="8399164" cy="4509701"/>
            <a:chOff x="372900" y="317225"/>
            <a:chExt cx="8399164" cy="4509701"/>
          </a:xfrm>
        </p:grpSpPr>
        <p:sp>
          <p:nvSpPr>
            <p:cNvPr id="277" name="Google Shape;277;p8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8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279" name="Google Shape;279;p8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8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8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8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8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8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8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8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8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8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8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8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8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1" name="Google Shape;31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312" name="Google Shape;312;p8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1152675" y="39392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1329025" y="345080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8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1745075" y="402627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9"/>
          <p:cNvGrpSpPr/>
          <p:nvPr/>
        </p:nvGrpSpPr>
        <p:grpSpPr>
          <a:xfrm>
            <a:off x="372900" y="317225"/>
            <a:ext cx="8399164" cy="4509701"/>
            <a:chOff x="372900" y="317225"/>
            <a:chExt cx="8399164" cy="4509701"/>
          </a:xfrm>
        </p:grpSpPr>
        <p:sp>
          <p:nvSpPr>
            <p:cNvPr id="317" name="Google Shape;317;p9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9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319" name="Google Shape;319;p9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9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9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9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9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9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9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9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9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9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9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9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9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9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9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9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9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9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1" name="Google Shape;351;p9"/>
          <p:cNvSpPr txBox="1">
            <a:spLocks noGrp="1"/>
          </p:cNvSpPr>
          <p:nvPr>
            <p:ph type="title"/>
          </p:nvPr>
        </p:nvSpPr>
        <p:spPr>
          <a:xfrm>
            <a:off x="2241450" y="1710425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subTitle" idx="1"/>
          </p:nvPr>
        </p:nvSpPr>
        <p:spPr>
          <a:xfrm>
            <a:off x="2241450" y="2666260"/>
            <a:ext cx="46611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3" name="Google Shape;353;p9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744800" y="421117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9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921150" y="37227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9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1337200" y="4298225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9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8084825" y="87260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7537825" y="10123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9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069025" y="149762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"/>
          <p:cNvSpPr txBox="1">
            <a:spLocks noGrp="1"/>
          </p:cNvSpPr>
          <p:nvPr>
            <p:ph type="title"/>
          </p:nvPr>
        </p:nvSpPr>
        <p:spPr>
          <a:xfrm>
            <a:off x="720000" y="987800"/>
            <a:ext cx="475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61" name="Google Shape;361;p10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8668250" y="28067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0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137775" y="469134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0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8604050" y="93770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314125" y="42029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730175" y="477840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8161150" y="619850"/>
            <a:ext cx="261627" cy="40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1"/>
          <p:cNvGrpSpPr/>
          <p:nvPr/>
        </p:nvGrpSpPr>
        <p:grpSpPr>
          <a:xfrm>
            <a:off x="372900" y="317225"/>
            <a:ext cx="8399164" cy="4509701"/>
            <a:chOff x="372900" y="317225"/>
            <a:chExt cx="8399164" cy="4509701"/>
          </a:xfrm>
        </p:grpSpPr>
        <p:sp>
          <p:nvSpPr>
            <p:cNvPr id="369" name="Google Shape;369;p11"/>
            <p:cNvSpPr/>
            <p:nvPr/>
          </p:nvSpPr>
          <p:spPr>
            <a:xfrm>
              <a:off x="372900" y="317225"/>
              <a:ext cx="8398917" cy="4509412"/>
            </a:xfrm>
            <a:custGeom>
              <a:avLst/>
              <a:gdLst/>
              <a:ahLst/>
              <a:cxnLst/>
              <a:rect l="l" t="t" r="r" b="b"/>
              <a:pathLst>
                <a:path w="285362" h="153212" extrusionOk="0">
                  <a:moveTo>
                    <a:pt x="0" y="0"/>
                  </a:moveTo>
                  <a:lnTo>
                    <a:pt x="0" y="153212"/>
                  </a:lnTo>
                  <a:lnTo>
                    <a:pt x="285362" y="153212"/>
                  </a:lnTo>
                  <a:lnTo>
                    <a:pt x="285362" y="0"/>
                  </a:lnTo>
                  <a:lnTo>
                    <a:pt x="273015" y="0"/>
                  </a:lnTo>
                  <a:lnTo>
                    <a:pt x="273015" y="6286"/>
                  </a:lnTo>
                  <a:cubicBezTo>
                    <a:pt x="274242" y="6599"/>
                    <a:pt x="275169" y="7801"/>
                    <a:pt x="275169" y="9217"/>
                  </a:cubicBezTo>
                  <a:cubicBezTo>
                    <a:pt x="275169" y="10882"/>
                    <a:pt x="273916" y="12247"/>
                    <a:pt x="272376" y="12247"/>
                  </a:cubicBezTo>
                  <a:lnTo>
                    <a:pt x="263773" y="12247"/>
                  </a:lnTo>
                  <a:cubicBezTo>
                    <a:pt x="262245" y="12247"/>
                    <a:pt x="260981" y="10882"/>
                    <a:pt x="260981" y="9217"/>
                  </a:cubicBezTo>
                  <a:cubicBezTo>
                    <a:pt x="260981" y="7852"/>
                    <a:pt x="261845" y="6687"/>
                    <a:pt x="263009" y="6324"/>
                  </a:cubicBezTo>
                  <a:lnTo>
                    <a:pt x="263009" y="0"/>
                  </a:lnTo>
                  <a:lnTo>
                    <a:pt x="247819" y="0"/>
                  </a:lnTo>
                  <a:lnTo>
                    <a:pt x="247819" y="6286"/>
                  </a:lnTo>
                  <a:cubicBezTo>
                    <a:pt x="249047" y="6599"/>
                    <a:pt x="249973" y="7801"/>
                    <a:pt x="249973" y="9217"/>
                  </a:cubicBezTo>
                  <a:cubicBezTo>
                    <a:pt x="249973" y="10882"/>
                    <a:pt x="248721" y="12247"/>
                    <a:pt x="247193" y="12247"/>
                  </a:cubicBezTo>
                  <a:lnTo>
                    <a:pt x="238578" y="12247"/>
                  </a:lnTo>
                  <a:cubicBezTo>
                    <a:pt x="237050" y="12247"/>
                    <a:pt x="235798" y="10882"/>
                    <a:pt x="235798" y="9217"/>
                  </a:cubicBezTo>
                  <a:cubicBezTo>
                    <a:pt x="235798" y="7852"/>
                    <a:pt x="236662" y="6687"/>
                    <a:pt x="237814" y="6324"/>
                  </a:cubicBezTo>
                  <a:lnTo>
                    <a:pt x="237814" y="0"/>
                  </a:lnTo>
                  <a:lnTo>
                    <a:pt x="222624" y="0"/>
                  </a:lnTo>
                  <a:lnTo>
                    <a:pt x="222624" y="6286"/>
                  </a:lnTo>
                  <a:cubicBezTo>
                    <a:pt x="223851" y="6599"/>
                    <a:pt x="224778" y="7801"/>
                    <a:pt x="224778" y="9217"/>
                  </a:cubicBezTo>
                  <a:cubicBezTo>
                    <a:pt x="224778" y="10882"/>
                    <a:pt x="223526" y="12247"/>
                    <a:pt x="221998" y="12247"/>
                  </a:cubicBezTo>
                  <a:lnTo>
                    <a:pt x="213383" y="12247"/>
                  </a:lnTo>
                  <a:cubicBezTo>
                    <a:pt x="211855" y="12247"/>
                    <a:pt x="210603" y="10882"/>
                    <a:pt x="210603" y="9217"/>
                  </a:cubicBezTo>
                  <a:cubicBezTo>
                    <a:pt x="210603" y="7852"/>
                    <a:pt x="211467" y="6687"/>
                    <a:pt x="212631" y="6324"/>
                  </a:cubicBezTo>
                  <a:lnTo>
                    <a:pt x="212631" y="0"/>
                  </a:lnTo>
                  <a:lnTo>
                    <a:pt x="197429" y="0"/>
                  </a:lnTo>
                  <a:lnTo>
                    <a:pt x="197429" y="6286"/>
                  </a:lnTo>
                  <a:cubicBezTo>
                    <a:pt x="198656" y="6599"/>
                    <a:pt x="199583" y="7801"/>
                    <a:pt x="199583" y="9217"/>
                  </a:cubicBezTo>
                  <a:cubicBezTo>
                    <a:pt x="199583" y="10882"/>
                    <a:pt x="198331" y="12247"/>
                    <a:pt x="196803" y="12247"/>
                  </a:cubicBezTo>
                  <a:lnTo>
                    <a:pt x="188188" y="12247"/>
                  </a:lnTo>
                  <a:cubicBezTo>
                    <a:pt x="186660" y="12247"/>
                    <a:pt x="185408" y="10882"/>
                    <a:pt x="185408" y="9217"/>
                  </a:cubicBezTo>
                  <a:cubicBezTo>
                    <a:pt x="185408" y="7852"/>
                    <a:pt x="186272" y="6687"/>
                    <a:pt x="187436" y="6324"/>
                  </a:cubicBezTo>
                  <a:lnTo>
                    <a:pt x="187436" y="0"/>
                  </a:lnTo>
                  <a:lnTo>
                    <a:pt x="172234" y="0"/>
                  </a:lnTo>
                  <a:lnTo>
                    <a:pt x="172234" y="6286"/>
                  </a:lnTo>
                  <a:cubicBezTo>
                    <a:pt x="173474" y="6599"/>
                    <a:pt x="174388" y="7801"/>
                    <a:pt x="174388" y="9217"/>
                  </a:cubicBezTo>
                  <a:cubicBezTo>
                    <a:pt x="174388" y="10882"/>
                    <a:pt x="173136" y="12247"/>
                    <a:pt x="171608" y="12247"/>
                  </a:cubicBezTo>
                  <a:lnTo>
                    <a:pt x="162992" y="12247"/>
                  </a:lnTo>
                  <a:cubicBezTo>
                    <a:pt x="161465" y="12247"/>
                    <a:pt x="160212" y="10882"/>
                    <a:pt x="160212" y="9217"/>
                  </a:cubicBezTo>
                  <a:cubicBezTo>
                    <a:pt x="160212" y="7852"/>
                    <a:pt x="161076" y="6687"/>
                    <a:pt x="162241" y="6324"/>
                  </a:cubicBezTo>
                  <a:lnTo>
                    <a:pt x="162241" y="0"/>
                  </a:lnTo>
                  <a:lnTo>
                    <a:pt x="147051" y="0"/>
                  </a:lnTo>
                  <a:lnTo>
                    <a:pt x="147051" y="6286"/>
                  </a:lnTo>
                  <a:cubicBezTo>
                    <a:pt x="148278" y="6599"/>
                    <a:pt x="149205" y="7801"/>
                    <a:pt x="149205" y="9217"/>
                  </a:cubicBezTo>
                  <a:cubicBezTo>
                    <a:pt x="149205" y="10882"/>
                    <a:pt x="147953" y="12247"/>
                    <a:pt x="146425" y="12247"/>
                  </a:cubicBezTo>
                  <a:lnTo>
                    <a:pt x="137810" y="12247"/>
                  </a:lnTo>
                  <a:cubicBezTo>
                    <a:pt x="136282" y="12247"/>
                    <a:pt x="135030" y="10882"/>
                    <a:pt x="135030" y="9217"/>
                  </a:cubicBezTo>
                  <a:cubicBezTo>
                    <a:pt x="135030" y="7852"/>
                    <a:pt x="135894" y="6687"/>
                    <a:pt x="137046" y="6324"/>
                  </a:cubicBezTo>
                  <a:lnTo>
                    <a:pt x="137046" y="0"/>
                  </a:lnTo>
                  <a:lnTo>
                    <a:pt x="121856" y="0"/>
                  </a:lnTo>
                  <a:lnTo>
                    <a:pt x="121856" y="6286"/>
                  </a:lnTo>
                  <a:cubicBezTo>
                    <a:pt x="123083" y="6599"/>
                    <a:pt x="124010" y="7801"/>
                    <a:pt x="124010" y="9217"/>
                  </a:cubicBezTo>
                  <a:cubicBezTo>
                    <a:pt x="124010" y="10882"/>
                    <a:pt x="122758" y="12247"/>
                    <a:pt x="121230" y="12247"/>
                  </a:cubicBezTo>
                  <a:lnTo>
                    <a:pt x="112614" y="12247"/>
                  </a:lnTo>
                  <a:cubicBezTo>
                    <a:pt x="111087" y="12247"/>
                    <a:pt x="109834" y="10882"/>
                    <a:pt x="109834" y="9217"/>
                  </a:cubicBezTo>
                  <a:cubicBezTo>
                    <a:pt x="109834" y="7852"/>
                    <a:pt x="110699" y="6687"/>
                    <a:pt x="111863" y="6324"/>
                  </a:cubicBezTo>
                  <a:lnTo>
                    <a:pt x="111863" y="0"/>
                  </a:lnTo>
                  <a:lnTo>
                    <a:pt x="96661" y="0"/>
                  </a:lnTo>
                  <a:lnTo>
                    <a:pt x="96661" y="6286"/>
                  </a:lnTo>
                  <a:cubicBezTo>
                    <a:pt x="97901" y="6599"/>
                    <a:pt x="98815" y="7801"/>
                    <a:pt x="98815" y="9217"/>
                  </a:cubicBezTo>
                  <a:cubicBezTo>
                    <a:pt x="98815" y="10882"/>
                    <a:pt x="97562" y="12247"/>
                    <a:pt x="96035" y="12247"/>
                  </a:cubicBezTo>
                  <a:lnTo>
                    <a:pt x="87432" y="12247"/>
                  </a:lnTo>
                  <a:cubicBezTo>
                    <a:pt x="85892" y="12247"/>
                    <a:pt x="84639" y="10882"/>
                    <a:pt x="84639" y="9217"/>
                  </a:cubicBezTo>
                  <a:cubicBezTo>
                    <a:pt x="84639" y="7852"/>
                    <a:pt x="85503" y="6687"/>
                    <a:pt x="86668" y="6324"/>
                  </a:cubicBezTo>
                  <a:lnTo>
                    <a:pt x="86668" y="0"/>
                  </a:lnTo>
                  <a:lnTo>
                    <a:pt x="71478" y="0"/>
                  </a:lnTo>
                  <a:lnTo>
                    <a:pt x="71478" y="6286"/>
                  </a:lnTo>
                  <a:cubicBezTo>
                    <a:pt x="72705" y="6599"/>
                    <a:pt x="73632" y="7801"/>
                    <a:pt x="73632" y="9217"/>
                  </a:cubicBezTo>
                  <a:cubicBezTo>
                    <a:pt x="73632" y="10882"/>
                    <a:pt x="72380" y="12247"/>
                    <a:pt x="70840" y="12247"/>
                  </a:cubicBezTo>
                  <a:lnTo>
                    <a:pt x="62237" y="12247"/>
                  </a:lnTo>
                  <a:cubicBezTo>
                    <a:pt x="60696" y="12247"/>
                    <a:pt x="59444" y="10882"/>
                    <a:pt x="59444" y="9217"/>
                  </a:cubicBezTo>
                  <a:cubicBezTo>
                    <a:pt x="59444" y="7852"/>
                    <a:pt x="60308" y="6687"/>
                    <a:pt x="61473" y="6324"/>
                  </a:cubicBezTo>
                  <a:lnTo>
                    <a:pt x="61473" y="0"/>
                  </a:lnTo>
                  <a:lnTo>
                    <a:pt x="46283" y="0"/>
                  </a:lnTo>
                  <a:lnTo>
                    <a:pt x="46283" y="6286"/>
                  </a:lnTo>
                  <a:cubicBezTo>
                    <a:pt x="47510" y="6599"/>
                    <a:pt x="48437" y="7801"/>
                    <a:pt x="48437" y="9217"/>
                  </a:cubicBezTo>
                  <a:cubicBezTo>
                    <a:pt x="48437" y="10882"/>
                    <a:pt x="47185" y="12247"/>
                    <a:pt x="45657" y="12247"/>
                  </a:cubicBezTo>
                  <a:lnTo>
                    <a:pt x="37041" y="12247"/>
                  </a:lnTo>
                  <a:cubicBezTo>
                    <a:pt x="35514" y="12247"/>
                    <a:pt x="34261" y="10882"/>
                    <a:pt x="34261" y="9217"/>
                  </a:cubicBezTo>
                  <a:cubicBezTo>
                    <a:pt x="34261" y="7852"/>
                    <a:pt x="35126" y="6687"/>
                    <a:pt x="36278" y="6324"/>
                  </a:cubicBezTo>
                  <a:lnTo>
                    <a:pt x="36278" y="0"/>
                  </a:lnTo>
                  <a:lnTo>
                    <a:pt x="21088" y="0"/>
                  </a:lnTo>
                  <a:lnTo>
                    <a:pt x="21088" y="6286"/>
                  </a:lnTo>
                  <a:cubicBezTo>
                    <a:pt x="22315" y="6599"/>
                    <a:pt x="23242" y="7801"/>
                    <a:pt x="23242" y="9217"/>
                  </a:cubicBezTo>
                  <a:cubicBezTo>
                    <a:pt x="23242" y="10882"/>
                    <a:pt x="21989" y="12247"/>
                    <a:pt x="20462" y="12247"/>
                  </a:cubicBezTo>
                  <a:lnTo>
                    <a:pt x="11846" y="12247"/>
                  </a:lnTo>
                  <a:cubicBezTo>
                    <a:pt x="10319" y="12247"/>
                    <a:pt x="9066" y="10882"/>
                    <a:pt x="9066" y="9217"/>
                  </a:cubicBezTo>
                  <a:cubicBezTo>
                    <a:pt x="9066" y="7852"/>
                    <a:pt x="9930" y="6687"/>
                    <a:pt x="11095" y="6324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" name="Google Shape;370;p11"/>
            <p:cNvGrpSpPr/>
            <p:nvPr/>
          </p:nvGrpSpPr>
          <p:grpSpPr>
            <a:xfrm>
              <a:off x="372900" y="317424"/>
              <a:ext cx="8399164" cy="4509502"/>
              <a:chOff x="-75" y="-4650"/>
              <a:chExt cx="9155400" cy="5153127"/>
            </a:xfrm>
          </p:grpSpPr>
          <p:cxnSp>
            <p:nvCxnSpPr>
              <p:cNvPr id="371" name="Google Shape;371;p11"/>
              <p:cNvCxnSpPr/>
              <p:nvPr/>
            </p:nvCxnSpPr>
            <p:spPr>
              <a:xfrm>
                <a:off x="212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11"/>
              <p:cNvCxnSpPr/>
              <p:nvPr/>
            </p:nvCxnSpPr>
            <p:spPr>
              <a:xfrm>
                <a:off x="648443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11"/>
              <p:cNvCxnSpPr/>
              <p:nvPr/>
            </p:nvCxnSpPr>
            <p:spPr>
              <a:xfrm>
                <a:off x="10844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11"/>
              <p:cNvCxnSpPr/>
              <p:nvPr/>
            </p:nvCxnSpPr>
            <p:spPr>
              <a:xfrm>
                <a:off x="1520363" y="388677"/>
                <a:ext cx="0" cy="475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11"/>
              <p:cNvCxnSpPr/>
              <p:nvPr/>
            </p:nvCxnSpPr>
            <p:spPr>
              <a:xfrm>
                <a:off x="1956296" y="399048"/>
                <a:ext cx="0" cy="474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1"/>
              <p:cNvCxnSpPr/>
              <p:nvPr/>
            </p:nvCxnSpPr>
            <p:spPr>
              <a:xfrm>
                <a:off x="23922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11"/>
              <p:cNvCxnSpPr/>
              <p:nvPr/>
            </p:nvCxnSpPr>
            <p:spPr>
              <a:xfrm>
                <a:off x="282819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11"/>
              <p:cNvCxnSpPr/>
              <p:nvPr/>
            </p:nvCxnSpPr>
            <p:spPr>
              <a:xfrm>
                <a:off x="32641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11"/>
              <p:cNvCxnSpPr/>
              <p:nvPr/>
            </p:nvCxnSpPr>
            <p:spPr>
              <a:xfrm>
                <a:off x="3700110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11"/>
              <p:cNvCxnSpPr/>
              <p:nvPr/>
            </p:nvCxnSpPr>
            <p:spPr>
              <a:xfrm>
                <a:off x="41360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11"/>
              <p:cNvCxnSpPr/>
              <p:nvPr/>
            </p:nvCxnSpPr>
            <p:spPr>
              <a:xfrm>
                <a:off x="4572004" y="409389"/>
                <a:ext cx="0" cy="473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11"/>
              <p:cNvCxnSpPr/>
              <p:nvPr/>
            </p:nvCxnSpPr>
            <p:spPr>
              <a:xfrm>
                <a:off x="50079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11"/>
              <p:cNvCxnSpPr/>
              <p:nvPr/>
            </p:nvCxnSpPr>
            <p:spPr>
              <a:xfrm>
                <a:off x="5443897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>
                <a:off x="58798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>
                <a:off x="6315790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11"/>
              <p:cNvCxnSpPr/>
              <p:nvPr/>
            </p:nvCxnSpPr>
            <p:spPr>
              <a:xfrm>
                <a:off x="675175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11"/>
              <p:cNvCxnSpPr/>
              <p:nvPr/>
            </p:nvCxnSpPr>
            <p:spPr>
              <a:xfrm>
                <a:off x="7187711" y="373136"/>
                <a:ext cx="0" cy="477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11"/>
              <p:cNvCxnSpPr/>
              <p:nvPr/>
            </p:nvCxnSpPr>
            <p:spPr>
              <a:xfrm>
                <a:off x="7623644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11"/>
              <p:cNvCxnSpPr/>
              <p:nvPr/>
            </p:nvCxnSpPr>
            <p:spPr>
              <a:xfrm>
                <a:off x="80596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11"/>
              <p:cNvCxnSpPr/>
              <p:nvPr/>
            </p:nvCxnSpPr>
            <p:spPr>
              <a:xfrm>
                <a:off x="8495538" y="414589"/>
                <a:ext cx="0" cy="473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1"/>
              <p:cNvCxnSpPr/>
              <p:nvPr/>
            </p:nvCxnSpPr>
            <p:spPr>
              <a:xfrm>
                <a:off x="8931500" y="-4650"/>
                <a:ext cx="0" cy="515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1"/>
              <p:cNvCxnSpPr/>
              <p:nvPr/>
            </p:nvCxnSpPr>
            <p:spPr>
              <a:xfrm rot="10800000">
                <a:off x="-75" y="4351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1"/>
              <p:cNvCxnSpPr/>
              <p:nvPr/>
            </p:nvCxnSpPr>
            <p:spPr>
              <a:xfrm rot="10800000">
                <a:off x="-75" y="8917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1"/>
              <p:cNvCxnSpPr/>
              <p:nvPr/>
            </p:nvCxnSpPr>
            <p:spPr>
              <a:xfrm rot="10800000">
                <a:off x="-75" y="13483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1"/>
              <p:cNvCxnSpPr/>
              <p:nvPr/>
            </p:nvCxnSpPr>
            <p:spPr>
              <a:xfrm rot="10800000">
                <a:off x="-75" y="18048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1"/>
              <p:cNvCxnSpPr/>
              <p:nvPr/>
            </p:nvCxnSpPr>
            <p:spPr>
              <a:xfrm rot="10800000">
                <a:off x="-75" y="22614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1"/>
              <p:cNvCxnSpPr/>
              <p:nvPr/>
            </p:nvCxnSpPr>
            <p:spPr>
              <a:xfrm rot="10800000">
                <a:off x="-75" y="27180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1"/>
              <p:cNvCxnSpPr/>
              <p:nvPr/>
            </p:nvCxnSpPr>
            <p:spPr>
              <a:xfrm rot="10800000">
                <a:off x="-75" y="31746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1"/>
              <p:cNvCxnSpPr/>
              <p:nvPr/>
            </p:nvCxnSpPr>
            <p:spPr>
              <a:xfrm rot="10800000">
                <a:off x="-75" y="363117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1"/>
              <p:cNvCxnSpPr/>
              <p:nvPr/>
            </p:nvCxnSpPr>
            <p:spPr>
              <a:xfrm rot="10800000">
                <a:off x="-75" y="4087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1"/>
              <p:cNvCxnSpPr/>
              <p:nvPr/>
            </p:nvCxnSpPr>
            <p:spPr>
              <a:xfrm rot="10800000">
                <a:off x="-75" y="4544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1"/>
              <p:cNvCxnSpPr/>
              <p:nvPr/>
            </p:nvCxnSpPr>
            <p:spPr>
              <a:xfrm rot="10800000">
                <a:off x="-75" y="500090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3" name="Google Shape;403;p11"/>
          <p:cNvSpPr txBox="1">
            <a:spLocks noGrp="1"/>
          </p:cNvSpPr>
          <p:nvPr>
            <p:ph type="title" hasCustomPrompt="1"/>
          </p:nvPr>
        </p:nvSpPr>
        <p:spPr>
          <a:xfrm>
            <a:off x="1284488" y="157260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4" name="Google Shape;404;p11"/>
          <p:cNvSpPr txBox="1">
            <a:spLocks noGrp="1"/>
          </p:cNvSpPr>
          <p:nvPr>
            <p:ph type="subTitle" idx="1"/>
          </p:nvPr>
        </p:nvSpPr>
        <p:spPr>
          <a:xfrm>
            <a:off x="1284488" y="3083750"/>
            <a:ext cx="65760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5" name="Google Shape;405;p11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7551075" y="1333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1"/>
          <p:cNvPicPr preferRelativeResize="0"/>
          <p:nvPr/>
        </p:nvPicPr>
        <p:blipFill rotWithShape="1">
          <a:blip r:embed="rId2">
            <a:alphaModFix/>
          </a:blip>
          <a:srcRect l="88584" t="31186" b="55558"/>
          <a:stretch/>
        </p:blipFill>
        <p:spPr>
          <a:xfrm>
            <a:off x="959675" y="3316849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1"/>
          <p:cNvPicPr preferRelativeResize="0"/>
          <p:nvPr/>
        </p:nvPicPr>
        <p:blipFill rotWithShape="1">
          <a:blip r:embed="rId2">
            <a:alphaModFix/>
          </a:blip>
          <a:srcRect l="9958" t="40088" r="80549" b="45104"/>
          <a:stretch/>
        </p:blipFill>
        <p:spPr>
          <a:xfrm>
            <a:off x="6959350" y="1264300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1"/>
          <p:cNvPicPr preferRelativeResize="0"/>
          <p:nvPr/>
        </p:nvPicPr>
        <p:blipFill rotWithShape="1">
          <a:blip r:embed="rId2">
            <a:alphaModFix/>
          </a:blip>
          <a:srcRect t="23075" r="88584" b="62117"/>
          <a:stretch/>
        </p:blipFill>
        <p:spPr>
          <a:xfrm>
            <a:off x="1136025" y="2828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1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1552075" y="340390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"/>
          <p:cNvPicPr preferRelativeResize="0"/>
          <p:nvPr/>
        </p:nvPicPr>
        <p:blipFill rotWithShape="1">
          <a:blip r:embed="rId3">
            <a:alphaModFix/>
          </a:blip>
          <a:srcRect l="86859" t="20960" b="68473"/>
          <a:stretch/>
        </p:blipFill>
        <p:spPr>
          <a:xfrm>
            <a:off x="7745600" y="1938525"/>
            <a:ext cx="293228" cy="2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2PsdKVw2VHE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 txBox="1">
            <a:spLocks noGrp="1"/>
          </p:cNvSpPr>
          <p:nvPr>
            <p:ph type="ctrTitle"/>
          </p:nvPr>
        </p:nvSpPr>
        <p:spPr>
          <a:xfrm>
            <a:off x="1170014" y="2011599"/>
            <a:ext cx="6358062" cy="214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5000" b="1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#3.</a:t>
            </a:r>
            <a:br>
              <a:rPr lang="en-US" altLang="ko-KR" sz="5000" b="1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</a:br>
            <a:r>
              <a:rPr lang="ko-KR" altLang="en-US" sz="5000" b="1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아무튼 에버랜드 출근</a:t>
            </a:r>
            <a:r>
              <a:rPr lang="en-US" altLang="ko-KR" sz="5000" b="1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!</a:t>
            </a:r>
            <a:endParaRPr sz="5000" b="1" dirty="0">
              <a:solidFill>
                <a:schemeClr val="accent3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"/>
          </p:nvPr>
        </p:nvSpPr>
        <p:spPr>
          <a:xfrm>
            <a:off x="1170014" y="3794613"/>
            <a:ext cx="5332386" cy="524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</a:rPr>
              <a:t>에버랜드 현장체험학습 차시 수업</a:t>
            </a:r>
            <a:endParaRPr sz="2400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</a:endParaRPr>
          </a:p>
        </p:txBody>
      </p:sp>
      <p:sp>
        <p:nvSpPr>
          <p:cNvPr id="422" name="Google Shape;422;p15"/>
          <p:cNvSpPr txBox="1"/>
          <p:nvPr/>
        </p:nvSpPr>
        <p:spPr>
          <a:xfrm>
            <a:off x="6846092" y="888782"/>
            <a:ext cx="2125392" cy="5170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191919"/>
                </a:solidFill>
                <a:latin typeface="상주다정다감체" panose="020B0600000101010101" pitchFamily="50" charset="-127"/>
                <a:ea typeface="상주다정다감체" panose="020B0600000101010101" pitchFamily="50" charset="-127"/>
                <a:sym typeface="Montserrat"/>
              </a:rPr>
              <a:t>에버랜드 </a:t>
            </a:r>
            <a:r>
              <a:rPr lang="en-US" altLang="ko-KR" sz="2400" b="1" dirty="0">
                <a:solidFill>
                  <a:srgbClr val="191919"/>
                </a:solidFill>
                <a:latin typeface="상주다정다감체" panose="020B0600000101010101" pitchFamily="50" charset="-127"/>
                <a:ea typeface="상주다정다감체" panose="020B0600000101010101" pitchFamily="50" charset="-127"/>
                <a:sym typeface="Montserrat"/>
              </a:rPr>
              <a:t>3</a:t>
            </a:r>
            <a:r>
              <a:rPr lang="ko-KR" altLang="en-US" sz="2400" b="1" dirty="0">
                <a:solidFill>
                  <a:srgbClr val="191919"/>
                </a:solidFill>
                <a:latin typeface="상주다정다감체" panose="020B0600000101010101" pitchFamily="50" charset="-127"/>
                <a:ea typeface="상주다정다감체" panose="020B0600000101010101" pitchFamily="50" charset="-127"/>
                <a:sym typeface="Montserrat"/>
              </a:rPr>
              <a:t>탄</a:t>
            </a:r>
            <a:endParaRPr sz="400" b="1" dirty="0">
              <a:latin typeface="상주다정다감체" panose="020B0600000101010101" pitchFamily="50" charset="-127"/>
              <a:ea typeface="상주다정다감체" panose="020B0600000101010101" pitchFamily="50" charset="-127"/>
            </a:endParaRPr>
          </a:p>
        </p:txBody>
      </p:sp>
      <p:pic>
        <p:nvPicPr>
          <p:cNvPr id="423" name="Google Shape;423;p15"/>
          <p:cNvPicPr preferRelativeResize="0"/>
          <p:nvPr/>
        </p:nvPicPr>
        <p:blipFill rotWithShape="1">
          <a:blip r:embed="rId3">
            <a:alphaModFix/>
          </a:blip>
          <a:srcRect l="19719" t="14663" r="10965" b="14670"/>
          <a:stretch/>
        </p:blipFill>
        <p:spPr>
          <a:xfrm>
            <a:off x="7603126" y="3716992"/>
            <a:ext cx="1368358" cy="139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3446" y="-107930"/>
            <a:ext cx="1994424" cy="19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2550" y="3889528"/>
            <a:ext cx="524923" cy="52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6881" y="2600157"/>
            <a:ext cx="500849" cy="5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5"/>
          <p:cNvPicPr preferRelativeResize="0"/>
          <p:nvPr/>
        </p:nvPicPr>
        <p:blipFill rotWithShape="1">
          <a:blip r:embed="rId7">
            <a:alphaModFix/>
          </a:blip>
          <a:srcRect l="4808" r="4808"/>
          <a:stretch/>
        </p:blipFill>
        <p:spPr>
          <a:xfrm rot="964701">
            <a:off x="-42744" y="4087015"/>
            <a:ext cx="1354726" cy="108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B661E7B-C0FB-41BD-9F8A-DB7FA3F2D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625" y="981016"/>
            <a:ext cx="2808335" cy="1214108"/>
          </a:xfrm>
          <a:prstGeom prst="rect">
            <a:avLst/>
          </a:prstGeom>
          <a:ln w="38100">
            <a:solidFill>
              <a:srgbClr val="1A1F46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572076" y="354349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20;p15">
            <a:extLst>
              <a:ext uri="{FF2B5EF4-FFF2-40B4-BE49-F238E27FC236}">
                <a16:creationId xmlns:a16="http://schemas.microsoft.com/office/drawing/2014/main" id="{5FD1FA7B-6EBB-4464-AD55-0AF3CB5508F0}"/>
              </a:ext>
            </a:extLst>
          </p:cNvPr>
          <p:cNvSpPr txBox="1">
            <a:spLocks/>
          </p:cNvSpPr>
          <p:nvPr/>
        </p:nvSpPr>
        <p:spPr>
          <a:xfrm>
            <a:off x="1010194" y="582868"/>
            <a:ext cx="7486706" cy="69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2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미션 활동 결과물 발표하기</a:t>
            </a:r>
            <a:endParaRPr lang="en-US" altLang="ko-KR" sz="32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A22D09F-BD34-48EE-B7CB-B13937973B43}"/>
              </a:ext>
            </a:extLst>
          </p:cNvPr>
          <p:cNvGrpSpPr/>
          <p:nvPr/>
        </p:nvGrpSpPr>
        <p:grpSpPr>
          <a:xfrm>
            <a:off x="3369654" y="1632947"/>
            <a:ext cx="1292365" cy="1214419"/>
            <a:chOff x="1652208" y="305886"/>
            <a:chExt cx="1497032" cy="1406742"/>
          </a:xfrm>
          <a:solidFill>
            <a:srgbClr val="CCFF99"/>
          </a:solidFill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1B53FE1F-C0B9-4261-A5F7-F4E6097AFD6C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F033E87-D94C-40A5-8484-BD7FBC6F9AF7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동물원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수의사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A03F9C0-F618-4232-80F1-C2F3B918D0F0}"/>
              </a:ext>
            </a:extLst>
          </p:cNvPr>
          <p:cNvGrpSpPr/>
          <p:nvPr/>
        </p:nvGrpSpPr>
        <p:grpSpPr>
          <a:xfrm>
            <a:off x="700206" y="1632946"/>
            <a:ext cx="1292365" cy="1214419"/>
            <a:chOff x="1652208" y="305886"/>
            <a:chExt cx="1497032" cy="1406742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B5E99905-84B2-4DE9-8D85-7C2B51867FBD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EAEA2E7-8887-4D44-A91E-A0311CC1AB21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식물학자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5C0CA1E-BBAE-4C65-92C2-1F724A613289}"/>
              </a:ext>
            </a:extLst>
          </p:cNvPr>
          <p:cNvGrpSpPr/>
          <p:nvPr/>
        </p:nvGrpSpPr>
        <p:grpSpPr>
          <a:xfrm>
            <a:off x="2027979" y="1632945"/>
            <a:ext cx="1292365" cy="1214419"/>
            <a:chOff x="1652208" y="305886"/>
            <a:chExt cx="1497032" cy="140674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1512874-C708-4D58-8F02-1B9F6BE4F6E5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2CF5250-896C-422D-A45B-C441DE102FA4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응급구조사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94E3CC8-8C79-4885-A0E7-0DB5739FD6C8}"/>
              </a:ext>
            </a:extLst>
          </p:cNvPr>
          <p:cNvGrpSpPr/>
          <p:nvPr/>
        </p:nvGrpSpPr>
        <p:grpSpPr>
          <a:xfrm>
            <a:off x="5988739" y="1663704"/>
            <a:ext cx="1292365" cy="1214419"/>
            <a:chOff x="1652208" y="305886"/>
            <a:chExt cx="1497032" cy="1406742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68DF5E4-6E34-4049-A537-50B2D4DCD65F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A00CD23-8EC3-4E25-923E-ADAA9BB4C179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어트랙스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엔지니어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5815E30-46EF-44C4-894F-7EE345F214E0}"/>
              </a:ext>
            </a:extLst>
          </p:cNvPr>
          <p:cNvGrpSpPr/>
          <p:nvPr/>
        </p:nvGrpSpPr>
        <p:grpSpPr>
          <a:xfrm>
            <a:off x="7268852" y="1632945"/>
            <a:ext cx="1292365" cy="1214419"/>
            <a:chOff x="1652208" y="305886"/>
            <a:chExt cx="1497032" cy="140674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C288C5A7-6078-4C03-A42F-29394BDD8D14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5B3D885-6AFF-474F-B6A6-E88DB8EEACEB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상품 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디자이너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76ADEC6-8185-48E5-B80F-34F0288CE50F}"/>
              </a:ext>
            </a:extLst>
          </p:cNvPr>
          <p:cNvGrpSpPr/>
          <p:nvPr/>
        </p:nvGrpSpPr>
        <p:grpSpPr>
          <a:xfrm>
            <a:off x="4659710" y="1632947"/>
            <a:ext cx="1292365" cy="1214419"/>
            <a:chOff x="1652208" y="305886"/>
            <a:chExt cx="1497032" cy="1406742"/>
          </a:xfrm>
          <a:solidFill>
            <a:srgbClr val="CCFF99"/>
          </a:solidFill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0C173224-E8B2-46AD-88F9-C76C2AE30886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3A3B0CDB-189D-4172-86F9-72E5C513129B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퍼레이드 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연기자</a:t>
              </a:r>
            </a:p>
          </p:txBody>
        </p:sp>
      </p:grpSp>
      <p:sp>
        <p:nvSpPr>
          <p:cNvPr id="38" name="Freeform 2">
            <a:extLst>
              <a:ext uri="{FF2B5EF4-FFF2-40B4-BE49-F238E27FC236}">
                <a16:creationId xmlns:a16="http://schemas.microsoft.com/office/drawing/2014/main" id="{9B706D66-242B-4912-B50F-09B36678C86F}"/>
              </a:ext>
            </a:extLst>
          </p:cNvPr>
          <p:cNvSpPr/>
          <p:nvPr/>
        </p:nvSpPr>
        <p:spPr>
          <a:xfrm>
            <a:off x="7240425" y="648917"/>
            <a:ext cx="662840" cy="445008"/>
          </a:xfrm>
          <a:custGeom>
            <a:avLst/>
            <a:gdLst/>
            <a:ahLst/>
            <a:cxnLst/>
            <a:rect l="l" t="t" r="r" b="b"/>
            <a:pathLst>
              <a:path w="3367381" h="2260747">
                <a:moveTo>
                  <a:pt x="0" y="0"/>
                </a:moveTo>
                <a:lnTo>
                  <a:pt x="3367380" y="0"/>
                </a:lnTo>
                <a:lnTo>
                  <a:pt x="3367380" y="2260746"/>
                </a:lnTo>
                <a:lnTo>
                  <a:pt x="0" y="2260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9" name="Freeform 2">
            <a:extLst>
              <a:ext uri="{FF2B5EF4-FFF2-40B4-BE49-F238E27FC236}">
                <a16:creationId xmlns:a16="http://schemas.microsoft.com/office/drawing/2014/main" id="{EAA20661-7AD5-426A-A408-D233ADEECFF1}"/>
              </a:ext>
            </a:extLst>
          </p:cNvPr>
          <p:cNvSpPr/>
          <p:nvPr/>
        </p:nvSpPr>
        <p:spPr>
          <a:xfrm flipH="1">
            <a:off x="1610284" y="648917"/>
            <a:ext cx="662840" cy="445008"/>
          </a:xfrm>
          <a:custGeom>
            <a:avLst/>
            <a:gdLst/>
            <a:ahLst/>
            <a:cxnLst/>
            <a:rect l="l" t="t" r="r" b="b"/>
            <a:pathLst>
              <a:path w="3367381" h="2260747">
                <a:moveTo>
                  <a:pt x="0" y="0"/>
                </a:moveTo>
                <a:lnTo>
                  <a:pt x="3367380" y="0"/>
                </a:lnTo>
                <a:lnTo>
                  <a:pt x="3367380" y="2260746"/>
                </a:lnTo>
                <a:lnTo>
                  <a:pt x="0" y="2260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A9878E0-2C6F-40D0-8265-FB5D38573A4A}"/>
              </a:ext>
            </a:extLst>
          </p:cNvPr>
          <p:cNvSpPr/>
          <p:nvPr/>
        </p:nvSpPr>
        <p:spPr>
          <a:xfrm>
            <a:off x="3281371" y="3076318"/>
            <a:ext cx="4992998" cy="148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결과물을 감상하고 </a:t>
            </a:r>
            <a:endParaRPr lang="en-US" altLang="ko-KR" sz="2400" b="1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  <a:p>
            <a:r>
              <a:rPr lang="ko-KR" altLang="en-US" sz="2400" b="1" dirty="0">
                <a:solidFill>
                  <a:srgbClr val="7030A0"/>
                </a:solidFill>
                <a:highlight>
                  <a:srgbClr val="FFFF99"/>
                </a:highlight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칭찬할 점</a:t>
            </a:r>
            <a:r>
              <a:rPr lang="en-US" altLang="ko-KR" sz="2400" b="1" dirty="0">
                <a:solidFill>
                  <a:srgbClr val="7030A0"/>
                </a:solidFill>
                <a:highlight>
                  <a:srgbClr val="FFFF99"/>
                </a:highlight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/ </a:t>
            </a:r>
            <a:r>
              <a:rPr lang="ko-KR" altLang="en-US" sz="2400" b="1" dirty="0">
                <a:solidFill>
                  <a:srgbClr val="7030A0"/>
                </a:solidFill>
                <a:highlight>
                  <a:srgbClr val="FFFF99"/>
                </a:highlight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아쉬운 점</a:t>
            </a:r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을 각각 </a:t>
            </a:r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2</a:t>
            </a:r>
            <a:r>
              <a:rPr lang="ko-KR" altLang="en-US" sz="2400" b="1" dirty="0" err="1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가지씩</a:t>
            </a:r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</a:t>
            </a:r>
            <a:endParaRPr lang="en-US" altLang="ko-KR" sz="2400" b="1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  <a:p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댓글을 남겨 봅시다</a:t>
            </a:r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. </a:t>
            </a:r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</a:t>
            </a:r>
          </a:p>
        </p:txBody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EB286C4D-8F51-4847-B1B5-9916BC43A275}"/>
              </a:ext>
            </a:extLst>
          </p:cNvPr>
          <p:cNvSpPr/>
          <p:nvPr/>
        </p:nvSpPr>
        <p:spPr>
          <a:xfrm>
            <a:off x="1884673" y="3176899"/>
            <a:ext cx="1283152" cy="128315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619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401515" y="38040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20;p15">
            <a:extLst>
              <a:ext uri="{FF2B5EF4-FFF2-40B4-BE49-F238E27FC236}">
                <a16:creationId xmlns:a16="http://schemas.microsoft.com/office/drawing/2014/main" id="{5FD1FA7B-6EBB-4464-AD55-0AF3CB5508F0}"/>
              </a:ext>
            </a:extLst>
          </p:cNvPr>
          <p:cNvSpPr txBox="1">
            <a:spLocks/>
          </p:cNvSpPr>
          <p:nvPr/>
        </p:nvSpPr>
        <p:spPr>
          <a:xfrm>
            <a:off x="2462590" y="1614746"/>
            <a:ext cx="5843085" cy="18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이제 진짜 마지막</a:t>
            </a:r>
            <a:r>
              <a:rPr lang="en-US" altLang="ko-KR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!</a:t>
            </a:r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 </a:t>
            </a:r>
            <a:endParaRPr lang="en-US" altLang="ko-KR" sz="36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사후 활동지</a:t>
            </a:r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를 작성해 보자</a:t>
            </a:r>
            <a:r>
              <a:rPr lang="en-US" altLang="ko-KR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!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C5439FA-2103-4C25-A491-3D81F4836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" y="1177639"/>
            <a:ext cx="1863541" cy="2626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32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401515" y="38040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DEAE85-D0E6-4FE5-91EA-EF092DE269AB}"/>
              </a:ext>
            </a:extLst>
          </p:cNvPr>
          <p:cNvSpPr/>
          <p:nvPr/>
        </p:nvSpPr>
        <p:spPr>
          <a:xfrm>
            <a:off x="869630" y="2050907"/>
            <a:ext cx="7404739" cy="6017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Q1:</a:t>
            </a:r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이번 프로젝트를 통해 새롭게 발견한 </a:t>
            </a:r>
            <a:r>
              <a:rPr lang="ko-KR" altLang="en-US" sz="2400" b="1" dirty="0">
                <a:solidFill>
                  <a:srgbClr val="C0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나의 강점과 흥미</a:t>
            </a:r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는</a:t>
            </a:r>
            <a:r>
              <a:rPr lang="en-US" altLang="ko-KR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?</a:t>
            </a:r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DC9732E-7011-4FDD-8BD9-FBA4AA61BADB}"/>
              </a:ext>
            </a:extLst>
          </p:cNvPr>
          <p:cNvSpPr/>
          <p:nvPr/>
        </p:nvSpPr>
        <p:spPr>
          <a:xfrm>
            <a:off x="869630" y="3202342"/>
            <a:ext cx="7404739" cy="6017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Q2:</a:t>
            </a:r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앞으로 </a:t>
            </a:r>
            <a:r>
              <a:rPr lang="ko-KR" altLang="en-US" sz="2400" b="1" dirty="0">
                <a:solidFill>
                  <a:srgbClr val="C0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꿈을 이루기 위해</a:t>
            </a:r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해야 할 </a:t>
            </a:r>
            <a:r>
              <a:rPr lang="ko-KR" altLang="en-US" sz="2400" b="1" dirty="0">
                <a:solidFill>
                  <a:srgbClr val="C0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첫 번째 행동</a:t>
            </a:r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은</a:t>
            </a:r>
            <a:r>
              <a:rPr lang="en-US" altLang="ko-KR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?</a:t>
            </a:r>
            <a:endParaRPr lang="ko-KR" altLang="en-US" sz="2400" b="1" dirty="0">
              <a:solidFill>
                <a:schemeClr val="tx1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2CBFB194-4D26-457F-BCD9-723D2E62CB5B}"/>
              </a:ext>
            </a:extLst>
          </p:cNvPr>
          <p:cNvSpPr/>
          <p:nvPr/>
        </p:nvSpPr>
        <p:spPr>
          <a:xfrm>
            <a:off x="3058502" y="740777"/>
            <a:ext cx="466439" cy="458859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340A827B-E61B-4467-B0C4-891F9E48B538}"/>
              </a:ext>
            </a:extLst>
          </p:cNvPr>
          <p:cNvSpPr/>
          <p:nvPr/>
        </p:nvSpPr>
        <p:spPr>
          <a:xfrm flipH="1">
            <a:off x="3556762" y="740777"/>
            <a:ext cx="466439" cy="458859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Google Shape;420;p15">
            <a:extLst>
              <a:ext uri="{FF2B5EF4-FFF2-40B4-BE49-F238E27FC236}">
                <a16:creationId xmlns:a16="http://schemas.microsoft.com/office/drawing/2014/main" id="{6B9AC7B1-51F9-473D-BD9D-6B6D8DEDEF49}"/>
              </a:ext>
            </a:extLst>
          </p:cNvPr>
          <p:cNvSpPr txBox="1">
            <a:spLocks/>
          </p:cNvSpPr>
          <p:nvPr/>
        </p:nvSpPr>
        <p:spPr>
          <a:xfrm>
            <a:off x="869630" y="712940"/>
            <a:ext cx="7404739" cy="76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여러분의  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꿈</a:t>
            </a:r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  을 위한 마지막 질문</a:t>
            </a:r>
            <a:endParaRPr lang="en-US" altLang="ko-KR" sz="36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04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590200" y="3595050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576600" y="3458625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5093A57-1F03-4560-90F4-C6D6125907DD}"/>
              </a:ext>
            </a:extLst>
          </p:cNvPr>
          <p:cNvSpPr/>
          <p:nvPr/>
        </p:nvSpPr>
        <p:spPr>
          <a:xfrm>
            <a:off x="2218346" y="1731026"/>
            <a:ext cx="4707308" cy="690834"/>
          </a:xfrm>
          <a:prstGeom prst="roundRect">
            <a:avLst>
              <a:gd name="adj" fmla="val 296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오늘의 꼼지락 질문</a:t>
            </a:r>
            <a:endParaRPr lang="en-US" altLang="ko-KR" sz="36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B0DA429-3516-4E4F-B0BA-D5D80E1BF7A6}"/>
              </a:ext>
            </a:extLst>
          </p:cNvPr>
          <p:cNvSpPr/>
          <p:nvPr/>
        </p:nvSpPr>
        <p:spPr>
          <a:xfrm>
            <a:off x="1327256" y="1412644"/>
            <a:ext cx="891090" cy="1088355"/>
          </a:xfrm>
          <a:custGeom>
            <a:avLst/>
            <a:gdLst/>
            <a:ahLst/>
            <a:cxnLst/>
            <a:rect l="l" t="t" r="r" b="b"/>
            <a:pathLst>
              <a:path w="3368992" h="4114800">
                <a:moveTo>
                  <a:pt x="0" y="0"/>
                </a:moveTo>
                <a:lnTo>
                  <a:pt x="3368993" y="0"/>
                </a:lnTo>
                <a:lnTo>
                  <a:pt x="33689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637482C-0989-46DF-BE43-A92E69FCFBC9}"/>
              </a:ext>
            </a:extLst>
          </p:cNvPr>
          <p:cNvSpPr/>
          <p:nvPr/>
        </p:nvSpPr>
        <p:spPr>
          <a:xfrm>
            <a:off x="7004355" y="1412644"/>
            <a:ext cx="891090" cy="1088355"/>
          </a:xfrm>
          <a:custGeom>
            <a:avLst/>
            <a:gdLst/>
            <a:ahLst/>
            <a:cxnLst/>
            <a:rect l="l" t="t" r="r" b="b"/>
            <a:pathLst>
              <a:path w="3368992" h="4114800">
                <a:moveTo>
                  <a:pt x="0" y="0"/>
                </a:moveTo>
                <a:lnTo>
                  <a:pt x="3368993" y="0"/>
                </a:lnTo>
                <a:lnTo>
                  <a:pt x="33689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863DAF8-C81E-4B24-A9D1-04454CA1EDBC}"/>
              </a:ext>
            </a:extLst>
          </p:cNvPr>
          <p:cNvSpPr/>
          <p:nvPr/>
        </p:nvSpPr>
        <p:spPr>
          <a:xfrm>
            <a:off x="3316477" y="3011349"/>
            <a:ext cx="2667396" cy="246605"/>
          </a:xfrm>
          <a:prstGeom prst="roundRect">
            <a:avLst/>
          </a:prstGeom>
          <a:solidFill>
            <a:srgbClr val="CCFFC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5211391-515D-4332-8CE2-FBD5162A0613}"/>
              </a:ext>
            </a:extLst>
          </p:cNvPr>
          <p:cNvSpPr/>
          <p:nvPr/>
        </p:nvSpPr>
        <p:spPr>
          <a:xfrm>
            <a:off x="2595559" y="2762647"/>
            <a:ext cx="4170822" cy="49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10</a:t>
            </a:r>
            <a:r>
              <a:rPr lang="ko-KR" altLang="en-US" sz="28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년 후</a:t>
            </a:r>
            <a:r>
              <a:rPr lang="en-US" altLang="ko-KR" sz="28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나의 모습은</a:t>
            </a:r>
            <a:r>
              <a:rPr lang="en-US" altLang="ko-KR" sz="28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?</a:t>
            </a:r>
            <a:endParaRPr lang="ko-KR" altLang="en-US" sz="2800" b="1" dirty="0">
              <a:solidFill>
                <a:schemeClr val="tx1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4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16"/>
          <p:cNvPicPr preferRelativeResize="0"/>
          <p:nvPr/>
        </p:nvPicPr>
        <p:blipFill rotWithShape="1">
          <a:blip r:embed="rId4">
            <a:alphaModFix/>
          </a:blip>
          <a:srcRect l="10131" r="5508"/>
          <a:stretch/>
        </p:blipFill>
        <p:spPr>
          <a:xfrm rot="611688">
            <a:off x="7179265" y="3552870"/>
            <a:ext cx="1949671" cy="167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6"/>
          <p:cNvPicPr preferRelativeResize="0"/>
          <p:nvPr/>
        </p:nvPicPr>
        <p:blipFill rotWithShape="1">
          <a:blip r:embed="rId5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5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6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5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온라인 미디어 1" title="야외활동 잦은 5월…어린이 안전사고 '주의보' / 연합뉴스TV (YonhapnewsTV)">
            <a:hlinkClick r:id="" action="ppaction://media"/>
            <a:extLst>
              <a:ext uri="{FF2B5EF4-FFF2-40B4-BE49-F238E27FC236}">
                <a16:creationId xmlns:a16="http://schemas.microsoft.com/office/drawing/2014/main" id="{68A5A15B-3A5A-4C40-A189-63BBDAB644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394232" y="1108478"/>
            <a:ext cx="6355535" cy="359087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7F8CEA3-85CE-4388-B721-BD81D7AD8B51}"/>
              </a:ext>
            </a:extLst>
          </p:cNvPr>
          <p:cNvSpPr/>
          <p:nvPr/>
        </p:nvSpPr>
        <p:spPr>
          <a:xfrm>
            <a:off x="2486588" y="575797"/>
            <a:ext cx="4170822" cy="532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다음 영상을 시청해 봅시다</a:t>
            </a:r>
            <a:r>
              <a:rPr lang="en-US" altLang="ko-KR" sz="2400" b="1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. </a:t>
            </a:r>
            <a:endParaRPr lang="ko-KR" altLang="en-US" sz="2400" b="1" dirty="0">
              <a:solidFill>
                <a:schemeClr val="tx1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24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401515" y="38040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20;p15">
            <a:extLst>
              <a:ext uri="{FF2B5EF4-FFF2-40B4-BE49-F238E27FC236}">
                <a16:creationId xmlns:a16="http://schemas.microsoft.com/office/drawing/2014/main" id="{5FD1FA7B-6EBB-4464-AD55-0AF3CB5508F0}"/>
              </a:ext>
            </a:extLst>
          </p:cNvPr>
          <p:cNvSpPr txBox="1">
            <a:spLocks/>
          </p:cNvSpPr>
          <p:nvPr/>
        </p:nvSpPr>
        <p:spPr>
          <a:xfrm>
            <a:off x="901209" y="2096410"/>
            <a:ext cx="7486706" cy="116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200" b="1" dirty="0" err="1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에버랜드는</a:t>
            </a:r>
            <a:r>
              <a:rPr lang="ko-KR" altLang="en-US" sz="32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 </a:t>
            </a:r>
            <a:endParaRPr lang="en-US" altLang="ko-KR" sz="32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  <a:p>
            <a:pPr algn="ctr"/>
            <a:r>
              <a:rPr lang="ko-KR" altLang="en-US" sz="32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어떤 안전사고일까요</a:t>
            </a:r>
            <a:r>
              <a:rPr lang="en-US" altLang="ko-KR" sz="32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?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A22D09F-BD34-48EE-B7CB-B13937973B43}"/>
              </a:ext>
            </a:extLst>
          </p:cNvPr>
          <p:cNvGrpSpPr/>
          <p:nvPr/>
        </p:nvGrpSpPr>
        <p:grpSpPr>
          <a:xfrm>
            <a:off x="3705478" y="652123"/>
            <a:ext cx="1497032" cy="1406742"/>
            <a:chOff x="1652208" y="305886"/>
            <a:chExt cx="1497032" cy="1406742"/>
          </a:xfrm>
          <a:solidFill>
            <a:srgbClr val="CCFF99"/>
          </a:solidFill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1B53FE1F-C0B9-4261-A5F7-F4E6097AFD6C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F033E87-D94C-40A5-8484-BD7FBC6F9AF7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교통안전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A03F9C0-F618-4232-80F1-C2F3B918D0F0}"/>
              </a:ext>
            </a:extLst>
          </p:cNvPr>
          <p:cNvGrpSpPr/>
          <p:nvPr/>
        </p:nvGrpSpPr>
        <p:grpSpPr>
          <a:xfrm>
            <a:off x="994620" y="1624477"/>
            <a:ext cx="1497032" cy="1406742"/>
            <a:chOff x="1652208" y="305886"/>
            <a:chExt cx="1497032" cy="1406742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B5E99905-84B2-4DE9-8D85-7C2B51867FBD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EAEA2E7-8887-4D44-A91E-A0311CC1AB21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가정안전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5C0CA1E-BBAE-4C65-92C2-1F724A613289}"/>
              </a:ext>
            </a:extLst>
          </p:cNvPr>
          <p:cNvGrpSpPr/>
          <p:nvPr/>
        </p:nvGrpSpPr>
        <p:grpSpPr>
          <a:xfrm>
            <a:off x="2381285" y="3303032"/>
            <a:ext cx="1497032" cy="1406742"/>
            <a:chOff x="1652208" y="305886"/>
            <a:chExt cx="1497032" cy="140674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1512874-C708-4D58-8F02-1B9F6BE4F6E5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2CF5250-896C-422D-A45B-C441DE102FA4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놀이안전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5815E30-46EF-44C4-894F-7EE345F214E0}"/>
              </a:ext>
            </a:extLst>
          </p:cNvPr>
          <p:cNvGrpSpPr/>
          <p:nvPr/>
        </p:nvGrpSpPr>
        <p:grpSpPr>
          <a:xfrm>
            <a:off x="5193004" y="3311931"/>
            <a:ext cx="1497032" cy="1406742"/>
            <a:chOff x="1652208" y="305886"/>
            <a:chExt cx="1497032" cy="140674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C288C5A7-6078-4C03-A42F-29394BDD8D14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5B3D885-6AFF-474F-B6A6-E88DB8EEACEB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화재안전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76ADEC6-8185-48E5-B80F-34F0288CE50F}"/>
              </a:ext>
            </a:extLst>
          </p:cNvPr>
          <p:cNvGrpSpPr/>
          <p:nvPr/>
        </p:nvGrpSpPr>
        <p:grpSpPr>
          <a:xfrm>
            <a:off x="6607204" y="1430342"/>
            <a:ext cx="1497032" cy="1406742"/>
            <a:chOff x="1652208" y="305886"/>
            <a:chExt cx="1497032" cy="1406742"/>
          </a:xfrm>
          <a:solidFill>
            <a:srgbClr val="CCFF99"/>
          </a:solidFill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0C173224-E8B2-46AD-88F9-C76C2AE30886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3A3B0CDB-189D-4172-86F9-72E5C513129B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학교안전</a:t>
              </a:r>
            </a:p>
          </p:txBody>
        </p:sp>
      </p:grpSp>
      <p:sp>
        <p:nvSpPr>
          <p:cNvPr id="2" name="타원 1">
            <a:extLst>
              <a:ext uri="{FF2B5EF4-FFF2-40B4-BE49-F238E27FC236}">
                <a16:creationId xmlns:a16="http://schemas.microsoft.com/office/drawing/2014/main" id="{8CE8865B-91D3-4189-9388-3D4CD58887A5}"/>
              </a:ext>
            </a:extLst>
          </p:cNvPr>
          <p:cNvSpPr/>
          <p:nvPr/>
        </p:nvSpPr>
        <p:spPr>
          <a:xfrm>
            <a:off x="2308225" y="3186649"/>
            <a:ext cx="1619681" cy="16196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C7E5847-B570-4B67-965A-BC85893ED693}"/>
              </a:ext>
            </a:extLst>
          </p:cNvPr>
          <p:cNvSpPr/>
          <p:nvPr/>
        </p:nvSpPr>
        <p:spPr>
          <a:xfrm>
            <a:off x="121951" y="3462121"/>
            <a:ext cx="2622949" cy="96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놀이안전 중에서도 </a:t>
            </a:r>
            <a:endParaRPr lang="en-US" altLang="ko-KR" sz="2000" b="1" dirty="0">
              <a:solidFill>
                <a:srgbClr val="FF000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‘</a:t>
            </a:r>
            <a:r>
              <a:rPr lang="ko-KR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어린이 놀이시설</a:t>
            </a:r>
            <a:r>
              <a:rPr lang="en-US" altLang="ko-KR" sz="2000" b="1" dirty="0">
                <a:solidFill>
                  <a:srgbClr val="FF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’ </a:t>
            </a:r>
          </a:p>
          <a:p>
            <a:pPr algn="ctr"/>
            <a:r>
              <a:rPr lang="ko-KR" altLang="en-US" sz="2000" b="1" dirty="0">
                <a:solidFill>
                  <a:srgbClr val="FF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안전사고에 해당해</a:t>
            </a:r>
            <a:r>
              <a:rPr lang="en-US" altLang="ko-KR" sz="2000" b="1" dirty="0">
                <a:solidFill>
                  <a:srgbClr val="FF000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!</a:t>
            </a:r>
            <a:endParaRPr lang="ko-KR" altLang="en-US" sz="2000" b="1" dirty="0">
              <a:solidFill>
                <a:srgbClr val="FF000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3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401515" y="38040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20;p15">
            <a:extLst>
              <a:ext uri="{FF2B5EF4-FFF2-40B4-BE49-F238E27FC236}">
                <a16:creationId xmlns:a16="http://schemas.microsoft.com/office/drawing/2014/main" id="{5FD1FA7B-6EBB-4464-AD55-0AF3CB5508F0}"/>
              </a:ext>
            </a:extLst>
          </p:cNvPr>
          <p:cNvSpPr txBox="1">
            <a:spLocks/>
          </p:cNvSpPr>
          <p:nvPr/>
        </p:nvSpPr>
        <p:spPr>
          <a:xfrm>
            <a:off x="1650458" y="1335201"/>
            <a:ext cx="5843085" cy="18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안전하고 즐겁게 </a:t>
            </a:r>
            <a:endParaRPr lang="en-US" altLang="ko-KR" sz="36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  <a:p>
            <a:pPr algn="ctr"/>
            <a:r>
              <a:rPr lang="ko-KR" altLang="en-US" sz="3600" b="1" dirty="0" err="1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에버랜드를</a:t>
            </a:r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 즐기는 방법은</a:t>
            </a:r>
            <a:r>
              <a:rPr lang="en-US" altLang="ko-KR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?</a:t>
            </a:r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 </a:t>
            </a:r>
            <a:endParaRPr lang="en-US" altLang="ko-KR" sz="36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C46675F-CF6D-45EB-942D-AC3C9F37D30E}"/>
              </a:ext>
            </a:extLst>
          </p:cNvPr>
          <p:cNvSpPr/>
          <p:nvPr/>
        </p:nvSpPr>
        <p:spPr>
          <a:xfrm>
            <a:off x="1941426" y="2682819"/>
            <a:ext cx="5750077" cy="93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놀이공원 예방방법을 찾아서 </a:t>
            </a:r>
            <a:r>
              <a:rPr lang="ko-KR" altLang="en-US" sz="2400" b="1" dirty="0" err="1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패들렛에</a:t>
            </a:r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올려봅시다</a:t>
            </a:r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.</a:t>
            </a:r>
            <a:endParaRPr lang="ko-KR" altLang="en-US" sz="2400" b="1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A07B9C8-34D8-416D-A646-A6D8776567C8}"/>
              </a:ext>
            </a:extLst>
          </p:cNvPr>
          <p:cNvSpPr/>
          <p:nvPr/>
        </p:nvSpPr>
        <p:spPr>
          <a:xfrm>
            <a:off x="7784511" y="2083928"/>
            <a:ext cx="1232328" cy="2942873"/>
          </a:xfrm>
          <a:custGeom>
            <a:avLst/>
            <a:gdLst/>
            <a:ahLst/>
            <a:cxnLst/>
            <a:rect l="l" t="t" r="r" b="b"/>
            <a:pathLst>
              <a:path w="3446145" h="8229600">
                <a:moveTo>
                  <a:pt x="0" y="0"/>
                </a:moveTo>
                <a:lnTo>
                  <a:pt x="3446144" y="0"/>
                </a:lnTo>
                <a:lnTo>
                  <a:pt x="34461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B5D00A4-CC21-4D16-858A-2C24CEB85F6A}"/>
              </a:ext>
            </a:extLst>
          </p:cNvPr>
          <p:cNvSpPr/>
          <p:nvPr/>
        </p:nvSpPr>
        <p:spPr>
          <a:xfrm>
            <a:off x="100830" y="2083927"/>
            <a:ext cx="1092542" cy="2942874"/>
          </a:xfrm>
          <a:custGeom>
            <a:avLst/>
            <a:gdLst/>
            <a:ahLst/>
            <a:cxnLst/>
            <a:rect l="l" t="t" r="r" b="b"/>
            <a:pathLst>
              <a:path w="3055239" h="8229600">
                <a:moveTo>
                  <a:pt x="0" y="0"/>
                </a:moveTo>
                <a:lnTo>
                  <a:pt x="3055239" y="0"/>
                </a:lnTo>
                <a:lnTo>
                  <a:pt x="305523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D3517FD-DFB8-49EC-8BBE-E6D04DAF2CE8}"/>
              </a:ext>
            </a:extLst>
          </p:cNvPr>
          <p:cNvSpPr/>
          <p:nvPr/>
        </p:nvSpPr>
        <p:spPr>
          <a:xfrm>
            <a:off x="3697688" y="4395956"/>
            <a:ext cx="1811772" cy="50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패들렛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주소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76472ED-FAC4-4587-8225-151E33AAD812}"/>
              </a:ext>
            </a:extLst>
          </p:cNvPr>
          <p:cNvSpPr/>
          <p:nvPr/>
        </p:nvSpPr>
        <p:spPr>
          <a:xfrm>
            <a:off x="4145595" y="3555364"/>
            <a:ext cx="852809" cy="85280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E4C457E6-D96D-42A0-8249-66FE44553C2C}"/>
              </a:ext>
            </a:extLst>
          </p:cNvPr>
          <p:cNvSpPr/>
          <p:nvPr/>
        </p:nvSpPr>
        <p:spPr>
          <a:xfrm rot="2405160" flipH="1">
            <a:off x="5244664" y="3330493"/>
            <a:ext cx="241130" cy="541864"/>
          </a:xfrm>
          <a:custGeom>
            <a:avLst/>
            <a:gdLst/>
            <a:ahLst/>
            <a:cxnLst/>
            <a:rect l="l" t="t" r="r" b="b"/>
            <a:pathLst>
              <a:path w="1831086" h="4114800">
                <a:moveTo>
                  <a:pt x="0" y="0"/>
                </a:moveTo>
                <a:lnTo>
                  <a:pt x="1831086" y="0"/>
                </a:lnTo>
                <a:lnTo>
                  <a:pt x="1831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9F62FFD-53C3-441F-9E4A-40498C8F051E}"/>
              </a:ext>
            </a:extLst>
          </p:cNvPr>
          <p:cNvSpPr/>
          <p:nvPr/>
        </p:nvSpPr>
        <p:spPr>
          <a:xfrm>
            <a:off x="7429645" y="1169517"/>
            <a:ext cx="1041967" cy="877147"/>
          </a:xfrm>
          <a:custGeom>
            <a:avLst/>
            <a:gdLst/>
            <a:ahLst/>
            <a:cxnLst/>
            <a:rect l="l" t="t" r="r" b="b"/>
            <a:pathLst>
              <a:path w="4887991" h="4114800">
                <a:moveTo>
                  <a:pt x="0" y="0"/>
                </a:moveTo>
                <a:lnTo>
                  <a:pt x="4887991" y="0"/>
                </a:lnTo>
                <a:lnTo>
                  <a:pt x="4887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95F7697-6D8A-4782-BC33-0EB089967EA8}"/>
              </a:ext>
            </a:extLst>
          </p:cNvPr>
          <p:cNvSpPr/>
          <p:nvPr/>
        </p:nvSpPr>
        <p:spPr>
          <a:xfrm flipH="1">
            <a:off x="685033" y="1335201"/>
            <a:ext cx="1041967" cy="877147"/>
          </a:xfrm>
          <a:custGeom>
            <a:avLst/>
            <a:gdLst/>
            <a:ahLst/>
            <a:cxnLst/>
            <a:rect l="l" t="t" r="r" b="b"/>
            <a:pathLst>
              <a:path w="4887991" h="4114800">
                <a:moveTo>
                  <a:pt x="0" y="0"/>
                </a:moveTo>
                <a:lnTo>
                  <a:pt x="4887991" y="0"/>
                </a:lnTo>
                <a:lnTo>
                  <a:pt x="4887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1385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401515" y="38040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20;p15">
            <a:extLst>
              <a:ext uri="{FF2B5EF4-FFF2-40B4-BE49-F238E27FC236}">
                <a16:creationId xmlns:a16="http://schemas.microsoft.com/office/drawing/2014/main" id="{5FD1FA7B-6EBB-4464-AD55-0AF3CB5508F0}"/>
              </a:ext>
            </a:extLst>
          </p:cNvPr>
          <p:cNvSpPr txBox="1">
            <a:spLocks/>
          </p:cNvSpPr>
          <p:nvPr/>
        </p:nvSpPr>
        <p:spPr>
          <a:xfrm>
            <a:off x="2742512" y="1663940"/>
            <a:ext cx="5465614" cy="18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자</a:t>
            </a:r>
            <a:r>
              <a:rPr lang="en-US" altLang="ko-KR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! </a:t>
            </a:r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이제 </a:t>
            </a:r>
            <a:endParaRPr lang="en-US" altLang="ko-KR" sz="36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아무튼 출근하러 갑시다</a:t>
            </a:r>
            <a:r>
              <a:rPr lang="en-US" altLang="ko-KR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!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DDD95C64-F105-429B-B78D-A4CF6AE31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34" y="1326257"/>
            <a:ext cx="1947338" cy="27233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885F72A-97F5-4310-AE2F-E2C0B02303A6}"/>
              </a:ext>
            </a:extLst>
          </p:cNvPr>
          <p:cNvSpPr/>
          <p:nvPr/>
        </p:nvSpPr>
        <p:spPr>
          <a:xfrm>
            <a:off x="2681965" y="2967300"/>
            <a:ext cx="5750077" cy="93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조사 계획서 및 업무 체크리스트 챙기기</a:t>
            </a:r>
            <a:r>
              <a:rPr lang="en-US" altLang="ko-KR" sz="2400" b="1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!</a:t>
            </a:r>
            <a:endParaRPr lang="ko-KR" altLang="en-US" sz="2400" b="1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9F58E77F-C09E-4E25-8133-1A18BC23492B}"/>
              </a:ext>
            </a:extLst>
          </p:cNvPr>
          <p:cNvSpPr/>
          <p:nvPr/>
        </p:nvSpPr>
        <p:spPr>
          <a:xfrm>
            <a:off x="2697313" y="4212011"/>
            <a:ext cx="676036" cy="796508"/>
          </a:xfrm>
          <a:custGeom>
            <a:avLst/>
            <a:gdLst/>
            <a:ahLst/>
            <a:cxnLst/>
            <a:rect l="l" t="t" r="r" b="b"/>
            <a:pathLst>
              <a:path w="3492436" h="4114800">
                <a:moveTo>
                  <a:pt x="0" y="0"/>
                </a:moveTo>
                <a:lnTo>
                  <a:pt x="3492437" y="0"/>
                </a:lnTo>
                <a:lnTo>
                  <a:pt x="34924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6B878471-67E3-44DB-B29D-F791EC4B80AE}"/>
              </a:ext>
            </a:extLst>
          </p:cNvPr>
          <p:cNvSpPr/>
          <p:nvPr/>
        </p:nvSpPr>
        <p:spPr>
          <a:xfrm>
            <a:off x="4411249" y="4212011"/>
            <a:ext cx="651145" cy="796508"/>
          </a:xfrm>
          <a:custGeom>
            <a:avLst/>
            <a:gdLst/>
            <a:ahLst/>
            <a:cxnLst/>
            <a:rect l="l" t="t" r="r" b="b"/>
            <a:pathLst>
              <a:path w="3363849" h="4114800">
                <a:moveTo>
                  <a:pt x="0" y="0"/>
                </a:moveTo>
                <a:lnTo>
                  <a:pt x="3363849" y="0"/>
                </a:lnTo>
                <a:lnTo>
                  <a:pt x="3363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2D1BE678-8EAF-4D67-8E49-A50C2B63A0E4}"/>
              </a:ext>
            </a:extLst>
          </p:cNvPr>
          <p:cNvSpPr/>
          <p:nvPr/>
        </p:nvSpPr>
        <p:spPr>
          <a:xfrm>
            <a:off x="6239302" y="4201171"/>
            <a:ext cx="676036" cy="796508"/>
          </a:xfrm>
          <a:custGeom>
            <a:avLst/>
            <a:gdLst/>
            <a:ahLst/>
            <a:cxnLst/>
            <a:rect l="l" t="t" r="r" b="b"/>
            <a:pathLst>
              <a:path w="3492437" h="4114800">
                <a:moveTo>
                  <a:pt x="0" y="0"/>
                </a:moveTo>
                <a:lnTo>
                  <a:pt x="3492436" y="0"/>
                </a:lnTo>
                <a:lnTo>
                  <a:pt x="3492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46815BF-9933-4502-B00A-780B293459CD}"/>
              </a:ext>
            </a:extLst>
          </p:cNvPr>
          <p:cNvSpPr/>
          <p:nvPr/>
        </p:nvSpPr>
        <p:spPr>
          <a:xfrm>
            <a:off x="6439150" y="902601"/>
            <a:ext cx="1560653" cy="1669148"/>
          </a:xfrm>
          <a:custGeom>
            <a:avLst/>
            <a:gdLst/>
            <a:ahLst/>
            <a:cxnLst/>
            <a:rect l="l" t="t" r="r" b="b"/>
            <a:pathLst>
              <a:path w="3847338" h="4114800">
                <a:moveTo>
                  <a:pt x="0" y="0"/>
                </a:moveTo>
                <a:lnTo>
                  <a:pt x="3847338" y="0"/>
                </a:lnTo>
                <a:lnTo>
                  <a:pt x="3847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2DABA31D-0909-4244-8ABD-B70A66406AD9}"/>
              </a:ext>
            </a:extLst>
          </p:cNvPr>
          <p:cNvSpPr/>
          <p:nvPr/>
        </p:nvSpPr>
        <p:spPr>
          <a:xfrm rot="1994649">
            <a:off x="2126870" y="3193639"/>
            <a:ext cx="1400209" cy="1009900"/>
          </a:xfrm>
          <a:custGeom>
            <a:avLst/>
            <a:gdLst/>
            <a:ahLst/>
            <a:cxnLst/>
            <a:rect l="l" t="t" r="r" b="b"/>
            <a:pathLst>
              <a:path w="5705095" h="4114800">
                <a:moveTo>
                  <a:pt x="0" y="0"/>
                </a:moveTo>
                <a:lnTo>
                  <a:pt x="5705095" y="0"/>
                </a:lnTo>
                <a:lnTo>
                  <a:pt x="57050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146CDA4-B5AB-4A97-A161-554C4193D7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90108" y="1863333"/>
            <a:ext cx="446152" cy="192882"/>
          </a:xfrm>
          <a:prstGeom prst="rect">
            <a:avLst/>
          </a:prstGeom>
          <a:ln w="38100">
            <a:solidFill>
              <a:srgbClr val="1A1F46"/>
            </a:solidFill>
          </a:ln>
        </p:spPr>
      </p:pic>
    </p:spTree>
    <p:extLst>
      <p:ext uri="{BB962C8B-B14F-4D97-AF65-F5344CB8AC3E}">
        <p14:creationId xmlns:p14="http://schemas.microsoft.com/office/powerpoint/2010/main" val="83923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16"/>
          <p:cNvPicPr preferRelativeResize="0"/>
          <p:nvPr/>
        </p:nvPicPr>
        <p:blipFill rotWithShape="1">
          <a:blip r:embed="rId3">
            <a:alphaModFix/>
          </a:blip>
          <a:srcRect l="10131" r="5508"/>
          <a:stretch/>
        </p:blipFill>
        <p:spPr>
          <a:xfrm rot="611688">
            <a:off x="7179265" y="3552870"/>
            <a:ext cx="1949671" cy="167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6"/>
          <p:cNvPicPr preferRelativeResize="0"/>
          <p:nvPr/>
        </p:nvPicPr>
        <p:blipFill rotWithShape="1">
          <a:blip r:embed="rId4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4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4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4">
            <a:alphaModFix/>
          </a:blip>
          <a:srcRect l="9958" t="40088" r="80549" b="45104"/>
          <a:stretch/>
        </p:blipFill>
        <p:spPr>
          <a:xfrm>
            <a:off x="7590200" y="3595050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5">
            <a:alphaModFix/>
          </a:blip>
          <a:srcRect l="86859" t="20960" b="68473"/>
          <a:stretch/>
        </p:blipFill>
        <p:spPr>
          <a:xfrm>
            <a:off x="8576600" y="3458625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4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20;p15">
            <a:extLst>
              <a:ext uri="{FF2B5EF4-FFF2-40B4-BE49-F238E27FC236}">
                <a16:creationId xmlns:a16="http://schemas.microsoft.com/office/drawing/2014/main" id="{F68B000A-97C1-43A0-B831-8D37249C6C42}"/>
              </a:ext>
            </a:extLst>
          </p:cNvPr>
          <p:cNvSpPr txBox="1">
            <a:spLocks/>
          </p:cNvSpPr>
          <p:nvPr/>
        </p:nvSpPr>
        <p:spPr>
          <a:xfrm>
            <a:off x="967619" y="1652381"/>
            <a:ext cx="7112000" cy="199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#4. </a:t>
            </a:r>
            <a:r>
              <a:rPr lang="ko-KR" altLang="en-US" sz="44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마무리하기</a:t>
            </a:r>
            <a:endParaRPr lang="en-US" altLang="ko-KR" sz="44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749444-1365-4716-8330-261128A54ABF}"/>
              </a:ext>
            </a:extLst>
          </p:cNvPr>
          <p:cNvSpPr/>
          <p:nvPr/>
        </p:nvSpPr>
        <p:spPr>
          <a:xfrm>
            <a:off x="401177" y="1718428"/>
            <a:ext cx="4170822" cy="532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다음 시간에는</a:t>
            </a:r>
            <a:r>
              <a:rPr lang="en-US" altLang="ko-KR" sz="24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..</a:t>
            </a:r>
            <a:endParaRPr lang="ko-KR" altLang="en-US" sz="2400" b="1" dirty="0">
              <a:solidFill>
                <a:schemeClr val="tx1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402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 txBox="1">
            <a:spLocks noGrp="1"/>
          </p:cNvSpPr>
          <p:nvPr>
            <p:ph type="ctrTitle"/>
          </p:nvPr>
        </p:nvSpPr>
        <p:spPr>
          <a:xfrm>
            <a:off x="1170014" y="2011599"/>
            <a:ext cx="6131638" cy="214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5000" b="1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#4.</a:t>
            </a:r>
            <a:br>
              <a:rPr lang="en-US" altLang="ko-KR" sz="5000" b="1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</a:br>
            <a:r>
              <a:rPr lang="ko-KR" altLang="en-US" sz="5000" b="1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마무리하기</a:t>
            </a:r>
            <a:endParaRPr sz="5000" b="1" dirty="0">
              <a:solidFill>
                <a:schemeClr val="accent3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"/>
          </p:nvPr>
        </p:nvSpPr>
        <p:spPr>
          <a:xfrm>
            <a:off x="1170014" y="3794613"/>
            <a:ext cx="5332386" cy="524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</a:rPr>
              <a:t>에버랜드 현장체험학습 사후 수업</a:t>
            </a:r>
            <a:endParaRPr sz="2400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</a:endParaRPr>
          </a:p>
        </p:txBody>
      </p:sp>
      <p:sp>
        <p:nvSpPr>
          <p:cNvPr id="422" name="Google Shape;422;p15"/>
          <p:cNvSpPr txBox="1"/>
          <p:nvPr/>
        </p:nvSpPr>
        <p:spPr>
          <a:xfrm>
            <a:off x="6846092" y="888782"/>
            <a:ext cx="2125392" cy="5170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rgbClr val="191919"/>
                </a:solidFill>
                <a:latin typeface="상주다정다감체" panose="020B0600000101010101" pitchFamily="50" charset="-127"/>
                <a:ea typeface="상주다정다감체" panose="020B0600000101010101" pitchFamily="50" charset="-127"/>
                <a:sym typeface="Montserrat"/>
              </a:rPr>
              <a:t>에버랜드 </a:t>
            </a:r>
            <a:r>
              <a:rPr lang="en-US" altLang="ko-KR" sz="2400" b="1" dirty="0">
                <a:solidFill>
                  <a:srgbClr val="191919"/>
                </a:solidFill>
                <a:latin typeface="상주다정다감체" panose="020B0600000101010101" pitchFamily="50" charset="-127"/>
                <a:ea typeface="상주다정다감체" panose="020B0600000101010101" pitchFamily="50" charset="-127"/>
                <a:sym typeface="Montserrat"/>
              </a:rPr>
              <a:t>4</a:t>
            </a:r>
            <a:r>
              <a:rPr lang="ko-KR" altLang="en-US" sz="2400" b="1" dirty="0">
                <a:solidFill>
                  <a:srgbClr val="191919"/>
                </a:solidFill>
                <a:latin typeface="상주다정다감체" panose="020B0600000101010101" pitchFamily="50" charset="-127"/>
                <a:ea typeface="상주다정다감체" panose="020B0600000101010101" pitchFamily="50" charset="-127"/>
                <a:sym typeface="Montserrat"/>
              </a:rPr>
              <a:t>탄</a:t>
            </a:r>
            <a:endParaRPr sz="400" b="1" dirty="0">
              <a:latin typeface="상주다정다감체" panose="020B0600000101010101" pitchFamily="50" charset="-127"/>
              <a:ea typeface="상주다정다감체" panose="020B0600000101010101" pitchFamily="50" charset="-127"/>
            </a:endParaRPr>
          </a:p>
        </p:txBody>
      </p:sp>
      <p:pic>
        <p:nvPicPr>
          <p:cNvPr id="423" name="Google Shape;423;p15"/>
          <p:cNvPicPr preferRelativeResize="0"/>
          <p:nvPr/>
        </p:nvPicPr>
        <p:blipFill rotWithShape="1">
          <a:blip r:embed="rId3">
            <a:alphaModFix/>
          </a:blip>
          <a:srcRect l="19719" t="14663" r="10965" b="14670"/>
          <a:stretch/>
        </p:blipFill>
        <p:spPr>
          <a:xfrm>
            <a:off x="7603126" y="3716992"/>
            <a:ext cx="1368358" cy="139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3446" y="-107930"/>
            <a:ext cx="1994424" cy="19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2550" y="3889528"/>
            <a:ext cx="524923" cy="52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6881" y="2600157"/>
            <a:ext cx="500849" cy="5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5"/>
          <p:cNvPicPr preferRelativeResize="0"/>
          <p:nvPr/>
        </p:nvPicPr>
        <p:blipFill rotWithShape="1">
          <a:blip r:embed="rId7">
            <a:alphaModFix/>
          </a:blip>
          <a:srcRect l="4808" r="4808"/>
          <a:stretch/>
        </p:blipFill>
        <p:spPr>
          <a:xfrm rot="964701">
            <a:off x="-42744" y="4087015"/>
            <a:ext cx="1354726" cy="108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B661E7B-C0FB-41BD-9F8A-DB7FA3F2D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625" y="981016"/>
            <a:ext cx="2808335" cy="1214108"/>
          </a:xfrm>
          <a:prstGeom prst="rect">
            <a:avLst/>
          </a:prstGeom>
          <a:ln w="38100">
            <a:solidFill>
              <a:srgbClr val="1A1F4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401515" y="380407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20;p15">
            <a:extLst>
              <a:ext uri="{FF2B5EF4-FFF2-40B4-BE49-F238E27FC236}">
                <a16:creationId xmlns:a16="http://schemas.microsoft.com/office/drawing/2014/main" id="{5FD1FA7B-6EBB-4464-AD55-0AF3CB5508F0}"/>
              </a:ext>
            </a:extLst>
          </p:cNvPr>
          <p:cNvSpPr txBox="1">
            <a:spLocks/>
          </p:cNvSpPr>
          <p:nvPr/>
        </p:nvSpPr>
        <p:spPr>
          <a:xfrm>
            <a:off x="1026700" y="1261081"/>
            <a:ext cx="7069282" cy="18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에버랜드 </a:t>
            </a:r>
            <a:endParaRPr lang="en-US" altLang="ko-KR" sz="36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안전하고 즐겁게 </a:t>
            </a:r>
            <a:r>
              <a:rPr lang="ko-KR" altLang="en-US" sz="3600" b="1" dirty="0" err="1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갔다왔나요</a:t>
            </a:r>
            <a:r>
              <a:rPr lang="en-US" altLang="ko-KR" sz="36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?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192C37-7B8E-46E7-8C6D-35959250DFB6}"/>
              </a:ext>
            </a:extLst>
          </p:cNvPr>
          <p:cNvSpPr/>
          <p:nvPr/>
        </p:nvSpPr>
        <p:spPr>
          <a:xfrm>
            <a:off x="1644953" y="2595439"/>
            <a:ext cx="6149218" cy="96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여러분의 체험 후기를 </a:t>
            </a:r>
            <a:r>
              <a:rPr lang="ko-KR" altLang="en-US" sz="2400" b="1" dirty="0" err="1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패들렛에</a:t>
            </a:r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올려 봅시다</a:t>
            </a:r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.</a:t>
            </a:r>
            <a:endParaRPr lang="ko-KR" altLang="en-US" sz="2400" b="1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6356A57-1206-4406-B644-4F43E81E2046}"/>
              </a:ext>
            </a:extLst>
          </p:cNvPr>
          <p:cNvSpPr/>
          <p:nvPr/>
        </p:nvSpPr>
        <p:spPr>
          <a:xfrm>
            <a:off x="3697688" y="4395956"/>
            <a:ext cx="1811772" cy="50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패들렛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주소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128891-A916-4935-B927-66BB134901B6}"/>
              </a:ext>
            </a:extLst>
          </p:cNvPr>
          <p:cNvSpPr/>
          <p:nvPr/>
        </p:nvSpPr>
        <p:spPr>
          <a:xfrm>
            <a:off x="4145595" y="3555364"/>
            <a:ext cx="852809" cy="85280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056740C5-A1C9-457A-BFDF-601B4DAC64A3}"/>
              </a:ext>
            </a:extLst>
          </p:cNvPr>
          <p:cNvSpPr/>
          <p:nvPr/>
        </p:nvSpPr>
        <p:spPr>
          <a:xfrm rot="2405160" flipH="1">
            <a:off x="5244664" y="3330493"/>
            <a:ext cx="241130" cy="541864"/>
          </a:xfrm>
          <a:custGeom>
            <a:avLst/>
            <a:gdLst/>
            <a:ahLst/>
            <a:cxnLst/>
            <a:rect l="l" t="t" r="r" b="b"/>
            <a:pathLst>
              <a:path w="1831086" h="4114800">
                <a:moveTo>
                  <a:pt x="0" y="0"/>
                </a:moveTo>
                <a:lnTo>
                  <a:pt x="1831086" y="0"/>
                </a:lnTo>
                <a:lnTo>
                  <a:pt x="1831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8477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8496900" y="1030050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l="88584" t="31186" b="55558"/>
          <a:stretch/>
        </p:blipFill>
        <p:spPr>
          <a:xfrm>
            <a:off x="6784525" y="4672824"/>
            <a:ext cx="261627" cy="3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385475" y="109392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l="9958" t="40088" r="80549" b="45104"/>
          <a:stretch/>
        </p:blipFill>
        <p:spPr>
          <a:xfrm>
            <a:off x="7572076" y="3543495"/>
            <a:ext cx="261627" cy="40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8387915" y="3667650"/>
            <a:ext cx="293228" cy="2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t="23075" r="88584" b="62117"/>
          <a:stretch/>
        </p:blipFill>
        <p:spPr>
          <a:xfrm>
            <a:off x="1026700" y="4599425"/>
            <a:ext cx="261627" cy="33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l="86859" t="20960" b="68473"/>
          <a:stretch/>
        </p:blipFill>
        <p:spPr>
          <a:xfrm>
            <a:off x="254975" y="2774650"/>
            <a:ext cx="293228" cy="2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20;p15">
            <a:extLst>
              <a:ext uri="{FF2B5EF4-FFF2-40B4-BE49-F238E27FC236}">
                <a16:creationId xmlns:a16="http://schemas.microsoft.com/office/drawing/2014/main" id="{5FD1FA7B-6EBB-4464-AD55-0AF3CB5508F0}"/>
              </a:ext>
            </a:extLst>
          </p:cNvPr>
          <p:cNvSpPr txBox="1">
            <a:spLocks/>
          </p:cNvSpPr>
          <p:nvPr/>
        </p:nvSpPr>
        <p:spPr>
          <a:xfrm>
            <a:off x="1010194" y="582868"/>
            <a:ext cx="7486706" cy="69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ko-KR" altLang="en-US" sz="3200" b="1" dirty="0">
                <a:solidFill>
                  <a:schemeClr val="tx1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미션 활동 결과물 제작하기</a:t>
            </a:r>
            <a:endParaRPr lang="en-US" altLang="ko-KR" sz="3200" b="1" dirty="0">
              <a:solidFill>
                <a:schemeClr val="tx1"/>
              </a:solidFill>
              <a:latin typeface="상주곶감체" panose="020B0600000101010101" pitchFamily="50" charset="-127"/>
              <a:ea typeface="상주곶감체" panose="020B0600000101010101" pitchFamily="50" charset="-127"/>
              <a:cs typeface="상주곶감체" panose="020B0600000101010101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A22D09F-BD34-48EE-B7CB-B13937973B43}"/>
              </a:ext>
            </a:extLst>
          </p:cNvPr>
          <p:cNvGrpSpPr/>
          <p:nvPr/>
        </p:nvGrpSpPr>
        <p:grpSpPr>
          <a:xfrm>
            <a:off x="3421770" y="1341807"/>
            <a:ext cx="1292365" cy="1214419"/>
            <a:chOff x="1652208" y="305886"/>
            <a:chExt cx="1497032" cy="1406742"/>
          </a:xfrm>
          <a:solidFill>
            <a:srgbClr val="CCFF99"/>
          </a:solidFill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1B53FE1F-C0B9-4261-A5F7-F4E6097AFD6C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F033E87-D94C-40A5-8484-BD7FBC6F9AF7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동물원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수의사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A03F9C0-F618-4232-80F1-C2F3B918D0F0}"/>
              </a:ext>
            </a:extLst>
          </p:cNvPr>
          <p:cNvGrpSpPr/>
          <p:nvPr/>
        </p:nvGrpSpPr>
        <p:grpSpPr>
          <a:xfrm>
            <a:off x="752322" y="1341806"/>
            <a:ext cx="1292365" cy="1214419"/>
            <a:chOff x="1652208" y="305886"/>
            <a:chExt cx="1497032" cy="1406742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B5E99905-84B2-4DE9-8D85-7C2B51867FBD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EAEA2E7-8887-4D44-A91E-A0311CC1AB21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식물학자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5C0CA1E-BBAE-4C65-92C2-1F724A613289}"/>
              </a:ext>
            </a:extLst>
          </p:cNvPr>
          <p:cNvGrpSpPr/>
          <p:nvPr/>
        </p:nvGrpSpPr>
        <p:grpSpPr>
          <a:xfrm>
            <a:off x="2087046" y="1360672"/>
            <a:ext cx="1292365" cy="1214419"/>
            <a:chOff x="1652208" y="305886"/>
            <a:chExt cx="1497032" cy="140674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1512874-C708-4D58-8F02-1B9F6BE4F6E5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2CF5250-896C-422D-A45B-C441DE102FA4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응급구조사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94E3CC8-8C79-4885-A0E7-0DB5739FD6C8}"/>
              </a:ext>
            </a:extLst>
          </p:cNvPr>
          <p:cNvGrpSpPr/>
          <p:nvPr/>
        </p:nvGrpSpPr>
        <p:grpSpPr>
          <a:xfrm>
            <a:off x="6040855" y="1372564"/>
            <a:ext cx="1292365" cy="1214419"/>
            <a:chOff x="1652208" y="305886"/>
            <a:chExt cx="1497032" cy="1406742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68DF5E4-6E34-4049-A537-50B2D4DCD65F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A00CD23-8EC3-4E25-923E-ADAA9BB4C179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어트랙스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엔지니어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5815E30-46EF-44C4-894F-7EE345F214E0}"/>
              </a:ext>
            </a:extLst>
          </p:cNvPr>
          <p:cNvGrpSpPr/>
          <p:nvPr/>
        </p:nvGrpSpPr>
        <p:grpSpPr>
          <a:xfrm>
            <a:off x="7329655" y="1341806"/>
            <a:ext cx="1292365" cy="1214419"/>
            <a:chOff x="1652208" y="305886"/>
            <a:chExt cx="1497032" cy="140674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C288C5A7-6078-4C03-A42F-29394BDD8D14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5B3D885-6AFF-474F-B6A6-E88DB8EEACEB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상품 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디자이너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76ADEC6-8185-48E5-B80F-34F0288CE50F}"/>
              </a:ext>
            </a:extLst>
          </p:cNvPr>
          <p:cNvGrpSpPr/>
          <p:nvPr/>
        </p:nvGrpSpPr>
        <p:grpSpPr>
          <a:xfrm>
            <a:off x="4711826" y="1341807"/>
            <a:ext cx="1292365" cy="1214419"/>
            <a:chOff x="1652208" y="305886"/>
            <a:chExt cx="1497032" cy="1406742"/>
          </a:xfrm>
          <a:solidFill>
            <a:srgbClr val="CCFF99"/>
          </a:solidFill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0C173224-E8B2-46AD-88F9-C76C2AE30886}"/>
                </a:ext>
              </a:extLst>
            </p:cNvPr>
            <p:cNvSpPr/>
            <p:nvPr/>
          </p:nvSpPr>
          <p:spPr>
            <a:xfrm>
              <a:off x="1697353" y="305886"/>
              <a:ext cx="1406742" cy="1406742"/>
            </a:xfrm>
            <a:prstGeom prst="ellipse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3A3B0CDB-189D-4172-86F9-72E5C513129B}"/>
                </a:ext>
              </a:extLst>
            </p:cNvPr>
            <p:cNvSpPr/>
            <p:nvPr/>
          </p:nvSpPr>
          <p:spPr>
            <a:xfrm>
              <a:off x="1652208" y="500021"/>
              <a:ext cx="1497032" cy="101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퍼레이드 </a:t>
              </a:r>
              <a:endParaRPr lang="en-US" altLang="ko-KR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endParaRPr>
            </a:p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학교안심 나들이 TTF B" panose="02000703000000000000" pitchFamily="2" charset="-127"/>
                  <a:ea typeface="학교안심 나들이 TTF B" panose="02000703000000000000" pitchFamily="2" charset="-127"/>
                  <a:cs typeface="상주곶감체" panose="020B0600000101010101" pitchFamily="50" charset="-127"/>
                </a:rPr>
                <a:t>연기자</a:t>
              </a:r>
            </a:p>
          </p:txBody>
        </p:sp>
      </p:grpSp>
      <p:sp>
        <p:nvSpPr>
          <p:cNvPr id="38" name="Freeform 2">
            <a:extLst>
              <a:ext uri="{FF2B5EF4-FFF2-40B4-BE49-F238E27FC236}">
                <a16:creationId xmlns:a16="http://schemas.microsoft.com/office/drawing/2014/main" id="{9B706D66-242B-4912-B50F-09B36678C86F}"/>
              </a:ext>
            </a:extLst>
          </p:cNvPr>
          <p:cNvSpPr/>
          <p:nvPr/>
        </p:nvSpPr>
        <p:spPr>
          <a:xfrm>
            <a:off x="7240425" y="648917"/>
            <a:ext cx="662840" cy="445008"/>
          </a:xfrm>
          <a:custGeom>
            <a:avLst/>
            <a:gdLst/>
            <a:ahLst/>
            <a:cxnLst/>
            <a:rect l="l" t="t" r="r" b="b"/>
            <a:pathLst>
              <a:path w="3367381" h="2260747">
                <a:moveTo>
                  <a:pt x="0" y="0"/>
                </a:moveTo>
                <a:lnTo>
                  <a:pt x="3367380" y="0"/>
                </a:lnTo>
                <a:lnTo>
                  <a:pt x="3367380" y="2260746"/>
                </a:lnTo>
                <a:lnTo>
                  <a:pt x="0" y="2260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9" name="Freeform 2">
            <a:extLst>
              <a:ext uri="{FF2B5EF4-FFF2-40B4-BE49-F238E27FC236}">
                <a16:creationId xmlns:a16="http://schemas.microsoft.com/office/drawing/2014/main" id="{EAA20661-7AD5-426A-A408-D233ADEECFF1}"/>
              </a:ext>
            </a:extLst>
          </p:cNvPr>
          <p:cNvSpPr/>
          <p:nvPr/>
        </p:nvSpPr>
        <p:spPr>
          <a:xfrm flipH="1">
            <a:off x="1610284" y="648917"/>
            <a:ext cx="662840" cy="445008"/>
          </a:xfrm>
          <a:custGeom>
            <a:avLst/>
            <a:gdLst/>
            <a:ahLst/>
            <a:cxnLst/>
            <a:rect l="l" t="t" r="r" b="b"/>
            <a:pathLst>
              <a:path w="3367381" h="2260747">
                <a:moveTo>
                  <a:pt x="0" y="0"/>
                </a:moveTo>
                <a:lnTo>
                  <a:pt x="3367380" y="0"/>
                </a:lnTo>
                <a:lnTo>
                  <a:pt x="3367380" y="2260746"/>
                </a:lnTo>
                <a:lnTo>
                  <a:pt x="0" y="2260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A9878E0-2C6F-40D0-8265-FB5D38573A4A}"/>
              </a:ext>
            </a:extLst>
          </p:cNvPr>
          <p:cNvSpPr/>
          <p:nvPr/>
        </p:nvSpPr>
        <p:spPr>
          <a:xfrm>
            <a:off x="6903009" y="4356664"/>
            <a:ext cx="1474522" cy="40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학급 </a:t>
            </a:r>
            <a:r>
              <a:rPr lang="ko-KR" altLang="en-US" sz="2000" b="1" dirty="0" err="1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클래스룸</a:t>
            </a:r>
            <a:endParaRPr lang="ko-KR" altLang="en-US" sz="2000" b="1" dirty="0">
              <a:solidFill>
                <a:schemeClr val="tx1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E050A2C-9466-4BF1-8525-CC0FF3D03FF1}"/>
              </a:ext>
            </a:extLst>
          </p:cNvPr>
          <p:cNvSpPr/>
          <p:nvPr/>
        </p:nvSpPr>
        <p:spPr>
          <a:xfrm>
            <a:off x="2331749" y="2768828"/>
            <a:ext cx="2380077" cy="40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- </a:t>
            </a:r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제작 사이트 </a:t>
            </a:r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-</a:t>
            </a:r>
            <a:endParaRPr lang="ko-KR" altLang="en-US" sz="2400" b="1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B8B59A3-6892-4AA6-B50E-E74F105D7325}"/>
              </a:ext>
            </a:extLst>
          </p:cNvPr>
          <p:cNvSpPr/>
          <p:nvPr/>
        </p:nvSpPr>
        <p:spPr>
          <a:xfrm>
            <a:off x="6378450" y="2768828"/>
            <a:ext cx="2380077" cy="40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- </a:t>
            </a:r>
            <a:r>
              <a:rPr lang="ko-KR" altLang="en-US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업로드 </a:t>
            </a:r>
            <a:r>
              <a:rPr lang="en-US" altLang="ko-KR" sz="2400" b="1" dirty="0">
                <a:solidFill>
                  <a:srgbClr val="7030A0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-</a:t>
            </a:r>
            <a:endParaRPr lang="ko-KR" altLang="en-US" sz="2400" b="1" dirty="0">
              <a:solidFill>
                <a:srgbClr val="7030A0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39EC586-6324-4907-BF11-667F0EF27BB6}"/>
              </a:ext>
            </a:extLst>
          </p:cNvPr>
          <p:cNvSpPr/>
          <p:nvPr/>
        </p:nvSpPr>
        <p:spPr>
          <a:xfrm>
            <a:off x="254975" y="4354144"/>
            <a:ext cx="6738053" cy="40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캔바</a:t>
            </a:r>
            <a:r>
              <a:rPr lang="ko-KR" altLang="en-US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           </a:t>
            </a:r>
            <a:r>
              <a:rPr lang="ko-KR" altLang="en-US" sz="2000" b="1" dirty="0" err="1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미리캔버스</a:t>
            </a:r>
            <a:r>
              <a:rPr lang="ko-KR" altLang="en-US" sz="2000" b="1" dirty="0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           슬라이드고           </a:t>
            </a:r>
            <a:r>
              <a:rPr lang="ko-KR" altLang="en-US" sz="2000" b="1" dirty="0" err="1">
                <a:solidFill>
                  <a:schemeClr val="tx1"/>
                </a:solidFill>
                <a:latin typeface="학교안심 나들이 TTF B" panose="02000703000000000000" pitchFamily="2" charset="-127"/>
                <a:ea typeface="학교안심 나들이 TTF B" panose="02000703000000000000" pitchFamily="2" charset="-127"/>
                <a:cs typeface="상주곶감체" panose="020B0600000101010101" pitchFamily="50" charset="-127"/>
              </a:rPr>
              <a:t>오토드로우</a:t>
            </a:r>
            <a:endParaRPr lang="ko-KR" altLang="en-US" sz="2000" b="1" dirty="0">
              <a:solidFill>
                <a:schemeClr val="tx1"/>
              </a:solidFill>
              <a:latin typeface="학교안심 나들이 TTF B" panose="02000703000000000000" pitchFamily="2" charset="-127"/>
              <a:ea typeface="학교안심 나들이 TTF B" panose="02000703000000000000" pitchFamily="2" charset="-127"/>
              <a:cs typeface="상주곶감체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0F28841-37A9-4BCC-A08A-0550020F7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61" y="3844692"/>
            <a:ext cx="1066642" cy="34185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CBDB3F4-9635-4095-AC42-F6CC5D38F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687" y="3687940"/>
            <a:ext cx="1355821" cy="6779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872DC73-5875-4BD8-B521-D39EAF915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0854" y="3485648"/>
            <a:ext cx="1059945" cy="105994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4F5A657-6C16-46B8-8CB2-1AEC7DF245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8200" y="3437740"/>
            <a:ext cx="943585" cy="945476"/>
          </a:xfrm>
          <a:prstGeom prst="rect">
            <a:avLst/>
          </a:prstGeom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24275835-9BE2-44D9-B03B-79E7BA7F2230}"/>
              </a:ext>
            </a:extLst>
          </p:cNvPr>
          <p:cNvSpPr/>
          <p:nvPr/>
        </p:nvSpPr>
        <p:spPr>
          <a:xfrm>
            <a:off x="7173933" y="3410875"/>
            <a:ext cx="895540" cy="89554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mmar Subject for Elementary - 4th Grade: Ordering Adjectives Infographics by Slidesgo">
  <a:themeElements>
    <a:clrScheme name="Simple Light">
      <a:dk1>
        <a:srgbClr val="191919"/>
      </a:dk1>
      <a:lt1>
        <a:srgbClr val="FFFFFF"/>
      </a:lt1>
      <a:dk2>
        <a:srgbClr val="EB9B2E"/>
      </a:dk2>
      <a:lt2>
        <a:srgbClr val="FCB5A8"/>
      </a:lt2>
      <a:accent1>
        <a:srgbClr val="FD9889"/>
      </a:accent1>
      <a:accent2>
        <a:srgbClr val="A0E5EF"/>
      </a:accent2>
      <a:accent3>
        <a:srgbClr val="4FBED2"/>
      </a:accent3>
      <a:accent4>
        <a:srgbClr val="D67634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221</Words>
  <Application>Microsoft Office PowerPoint</Application>
  <PresentationFormat>화면 슬라이드 쇼(16:9)</PresentationFormat>
  <Paragraphs>67</Paragraphs>
  <Slides>13</Slides>
  <Notes>13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Montserrat</vt:lpstr>
      <vt:lpstr>상주곶감체</vt:lpstr>
      <vt:lpstr>Bebas Neue</vt:lpstr>
      <vt:lpstr>Arial</vt:lpstr>
      <vt:lpstr>Bellota Text</vt:lpstr>
      <vt:lpstr>학교안심 나들이 TTF B</vt:lpstr>
      <vt:lpstr>상주다정다감체</vt:lpstr>
      <vt:lpstr>Grammar Subject for Elementary - 4th Grade: Ordering Adjectives Infographics by Slidesgo</vt:lpstr>
      <vt:lpstr>#3. 아무튼 에버랜드 출근!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#4. 마무리하기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어서와 중학교는 처음이지?</dc:title>
  <cp:lastModifiedBy>Administrator</cp:lastModifiedBy>
  <cp:revision>56</cp:revision>
  <dcterms:modified xsi:type="dcterms:W3CDTF">2025-02-04T10:58:51Z</dcterms:modified>
</cp:coreProperties>
</file>