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1393F7-5A1F-4A67-90E0-A7609945E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680F641-0CDB-4F35-956C-105C3341E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A701D4F-940B-4A9E-84B9-B18D0DD39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B861-131A-4D1D-A378-01114C8048A6}" type="datetimeFigureOut">
              <a:rPr lang="ko-KR" altLang="en-US" smtClean="0"/>
              <a:t>2025-02-04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4073726-963B-4241-87BA-A4A20DE20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91F05A6-04CA-454E-9D72-419D52142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215D-67CB-453E-82FF-4082504914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90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AF5D1C-2023-42E3-8D93-FA769B61B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5FD5569-364D-451A-8EAB-D57D4BE0C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0454A7D-65AA-4D18-BA38-99BEC893F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B861-131A-4D1D-A378-01114C8048A6}" type="datetimeFigureOut">
              <a:rPr lang="ko-KR" altLang="en-US" smtClean="0"/>
              <a:t>2025-02-04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8388D8D-8765-40A3-B6A8-BB38D56BA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67F70D7-888A-4F1F-91B0-0E91C732D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215D-67CB-453E-82FF-4082504914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907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23A3704-112B-4329-99A5-D1368D58B7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4D09191-3791-41BB-9A77-987F60C27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E4D7EA-FB5A-4D2B-9D7A-AB8EBE360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B861-131A-4D1D-A378-01114C8048A6}" type="datetimeFigureOut">
              <a:rPr lang="ko-KR" altLang="en-US" smtClean="0"/>
              <a:t>2025-02-04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FBCB18A-C9D4-4C95-BC78-77FC12D30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6BB0A69-D0EC-4466-8C7C-A875D8C88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215D-67CB-453E-82FF-4082504914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3292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B35799-2521-4A54-9B1E-9BF1F6235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4562E81-9C89-443A-A527-4A41E78C8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EFA4CC4-117D-46AF-9FD5-13FC34AF3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B861-131A-4D1D-A378-01114C8048A6}" type="datetimeFigureOut">
              <a:rPr lang="ko-KR" altLang="en-US" smtClean="0"/>
              <a:t>2025-02-04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39A0E6F-E202-4843-A17B-4AA224CF7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250948D-F63A-4B5F-AB5F-DF1252223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215D-67CB-453E-82FF-4082504914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2451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41F5B7-8231-4520-AB9F-E691B4CA5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F4F14DE-B880-44C0-95C0-900BD7A4D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0934D0D-B613-448E-ADA2-EF0802E63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B861-131A-4D1D-A378-01114C8048A6}" type="datetimeFigureOut">
              <a:rPr lang="ko-KR" altLang="en-US" smtClean="0"/>
              <a:t>2025-02-04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5780380-5E27-4024-8E77-975663B13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60713D6-E5FF-405C-BDF2-96E783F6B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215D-67CB-453E-82FF-4082504914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2105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7CF704-9AD3-4464-8D94-61456D992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8B19EFE-A78D-40A6-A2E3-BBC8ACB9FA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90A9281-9417-45FF-9FA1-10EC4D03C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E72D8DB-E806-48CE-A74C-256F72D07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B861-131A-4D1D-A378-01114C8048A6}" type="datetimeFigureOut">
              <a:rPr lang="ko-KR" altLang="en-US" smtClean="0"/>
              <a:t>2025-02-04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0BCC410-8EE0-4D7F-B456-BF71BAE0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523F616-9004-4B1A-B547-98A551AA8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215D-67CB-453E-82FF-4082504914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3835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2CA6E3-2AD7-4B9E-9174-907B8C41B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4A29D0E-6445-4F83-A06C-E46599DDB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C5F926E-ADA6-438B-BB4B-5C35F53D2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3B75BC9-BB07-491D-983F-A4460BB3E0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0DB2687-9974-4F42-91BC-2385E5FD2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51489CE-918D-4E48-8F90-3FECF0C99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B861-131A-4D1D-A378-01114C8048A6}" type="datetimeFigureOut">
              <a:rPr lang="ko-KR" altLang="en-US" smtClean="0"/>
              <a:t>2025-02-04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DD4A6BE-6A6C-4967-83AC-81FB6F584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92D689F-43D8-41D0-8944-8E330581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215D-67CB-453E-82FF-4082504914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7999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470316-38D5-4544-8ADE-4E75B2FA3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25AF300-59D8-42FB-8174-B02C11150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B861-131A-4D1D-A378-01114C8048A6}" type="datetimeFigureOut">
              <a:rPr lang="ko-KR" altLang="en-US" smtClean="0"/>
              <a:t>2025-02-04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F03DF12-A346-47F5-BBD1-01F3759B8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90EF06-6069-4675-BCB4-F18E7CF7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215D-67CB-453E-82FF-4082504914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7232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C5619D0-6A8E-4BEB-BBAA-6BB28B38F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B861-131A-4D1D-A378-01114C8048A6}" type="datetimeFigureOut">
              <a:rPr lang="ko-KR" altLang="en-US" smtClean="0"/>
              <a:t>2025-02-04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E1318A0-C520-4E4F-9BCB-8D556D021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A0020D-222A-42C8-A26B-59CFDABC6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215D-67CB-453E-82FF-4082504914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087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0F5E6B-FDAD-40BE-B102-625F16081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772840E-C01B-4048-8255-55196E6DD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74A3E49-7FF8-40DD-93AC-8D83771D1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7EC2C45-555D-423C-A66D-D5965BED0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B861-131A-4D1D-A378-01114C8048A6}" type="datetimeFigureOut">
              <a:rPr lang="ko-KR" altLang="en-US" smtClean="0"/>
              <a:t>2025-02-04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F90E0FB-79ED-4119-AA1F-1490EDDA7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24F9857-B710-4FE3-AE7F-4917773B2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215D-67CB-453E-82FF-4082504914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8507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F25ACA-C5B4-4456-8A2B-3F7F3EB48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BA3A7D1-0F01-4204-9D5E-5C08AD4829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D38DE5F-FE1C-4566-B758-1469FC3FD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492E294-5A25-4692-99EC-E222A57CA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B861-131A-4D1D-A378-01114C8048A6}" type="datetimeFigureOut">
              <a:rPr lang="ko-KR" altLang="en-US" smtClean="0"/>
              <a:t>2025-02-04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6D05A2A-B7B6-43B3-A71F-6964D7910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1CB85BA-6DC7-40ED-98ED-0A6A1204B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215D-67CB-453E-82FF-4082504914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4279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3D6A215-43FE-4D6E-9F8B-FABF3C503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370D476-4513-4FEC-B2C6-C06EDBCCE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5EC1D6A-EC6D-4DF7-9A10-D15F53EF54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5B861-131A-4D1D-A378-01114C8048A6}" type="datetimeFigureOut">
              <a:rPr lang="ko-KR" altLang="en-US" smtClean="0"/>
              <a:t>2025-02-04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C861740-AF21-4A48-9DBF-188762743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74E6B5-533D-4827-AB6C-096493A54A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6215D-67CB-453E-82FF-4082504914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174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9B19A72-F1E7-42F9-8646-23C74E4CD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48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B8A5480-D5A2-49EA-A9B3-FB0F87008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23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A5F272D-84DE-4B0E-9E33-6B20178A8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47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00EA624-D889-431F-91EE-93EE54D08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52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B2757F0-C663-4C20-8AE7-8A4BC93AA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75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8A2AA59-20E0-4BFE-BAAD-55337E411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25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1A817CA-7217-428E-9C29-52E380C47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13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Administrator</cp:lastModifiedBy>
  <cp:revision>1</cp:revision>
  <dcterms:created xsi:type="dcterms:W3CDTF">2025-02-04T11:20:53Z</dcterms:created>
  <dcterms:modified xsi:type="dcterms:W3CDTF">2025-02-04T11:21:02Z</dcterms:modified>
</cp:coreProperties>
</file>