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2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95FE-7C48-4934-84E5-1BD55142E833}" type="datetimeFigureOut">
              <a:rPr lang="ko-KR" altLang="en-US" smtClean="0"/>
              <a:t>2025-02-04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CF47-2473-4373-A899-07F25A7B71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4065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95FE-7C48-4934-84E5-1BD55142E833}" type="datetimeFigureOut">
              <a:rPr lang="ko-KR" altLang="en-US" smtClean="0"/>
              <a:t>2025-02-04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CF47-2473-4373-A899-07F25A7B71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4975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95FE-7C48-4934-84E5-1BD55142E833}" type="datetimeFigureOut">
              <a:rPr lang="ko-KR" altLang="en-US" smtClean="0"/>
              <a:t>2025-02-04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CF47-2473-4373-A899-07F25A7B71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5820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95FE-7C48-4934-84E5-1BD55142E833}" type="datetimeFigureOut">
              <a:rPr lang="ko-KR" altLang="en-US" smtClean="0"/>
              <a:t>2025-02-04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CF47-2473-4373-A899-07F25A7B71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3027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95FE-7C48-4934-84E5-1BD55142E833}" type="datetimeFigureOut">
              <a:rPr lang="ko-KR" altLang="en-US" smtClean="0"/>
              <a:t>2025-02-04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CF47-2473-4373-A899-07F25A7B71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1253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95FE-7C48-4934-84E5-1BD55142E833}" type="datetimeFigureOut">
              <a:rPr lang="ko-KR" altLang="en-US" smtClean="0"/>
              <a:t>2025-02-04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CF47-2473-4373-A899-07F25A7B71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3292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95FE-7C48-4934-84E5-1BD55142E833}" type="datetimeFigureOut">
              <a:rPr lang="ko-KR" altLang="en-US" smtClean="0"/>
              <a:t>2025-02-04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CF47-2473-4373-A899-07F25A7B71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316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95FE-7C48-4934-84E5-1BD55142E833}" type="datetimeFigureOut">
              <a:rPr lang="ko-KR" altLang="en-US" smtClean="0"/>
              <a:t>2025-02-04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CF47-2473-4373-A899-07F25A7B71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8959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95FE-7C48-4934-84E5-1BD55142E833}" type="datetimeFigureOut">
              <a:rPr lang="ko-KR" altLang="en-US" smtClean="0"/>
              <a:t>2025-02-04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CF47-2473-4373-A899-07F25A7B71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032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95FE-7C48-4934-84E5-1BD55142E833}" type="datetimeFigureOut">
              <a:rPr lang="ko-KR" altLang="en-US" smtClean="0"/>
              <a:t>2025-02-04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CF47-2473-4373-A899-07F25A7B71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4804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95FE-7C48-4934-84E5-1BD55142E833}" type="datetimeFigureOut">
              <a:rPr lang="ko-KR" altLang="en-US" smtClean="0"/>
              <a:t>2025-02-04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CF47-2473-4373-A899-07F25A7B71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8931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895FE-7C48-4934-84E5-1BD55142E833}" type="datetimeFigureOut">
              <a:rPr lang="ko-KR" altLang="en-US" smtClean="0"/>
              <a:t>2025-02-04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BCF47-2473-4373-A899-07F25A7B71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598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0480A6BB-2B3B-4830-A163-436B99E76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48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81188771-C057-4C95-8A05-1175C231C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02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945ADAA-E1B4-4E96-948A-212B98064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160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AC96710-2A7A-44B3-BC0A-CC53DE2C2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99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F87E618-C6C9-449A-96EF-B36BFD857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459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BF6868E-2FCE-4FB2-8CAA-9728FF1A1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695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4A92394-1B22-4EFD-A0C5-987D57344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65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A4 용지(210x297mm)</PresentationFormat>
  <Paragraphs>0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Administrator</cp:lastModifiedBy>
  <cp:revision>1</cp:revision>
  <dcterms:created xsi:type="dcterms:W3CDTF">2025-02-04T11:11:56Z</dcterms:created>
  <dcterms:modified xsi:type="dcterms:W3CDTF">2025-02-04T11:13:04Z</dcterms:modified>
</cp:coreProperties>
</file>